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50"/>
  </p:notesMasterIdLst>
  <p:handoutMasterIdLst>
    <p:handoutMasterId r:id="rId51"/>
  </p:handoutMasterIdLst>
  <p:sldIdLst>
    <p:sldId id="256" r:id="rId5"/>
    <p:sldId id="269" r:id="rId6"/>
    <p:sldId id="273" r:id="rId7"/>
    <p:sldId id="271" r:id="rId8"/>
    <p:sldId id="298" r:id="rId9"/>
    <p:sldId id="297" r:id="rId10"/>
    <p:sldId id="299" r:id="rId11"/>
    <p:sldId id="300" r:id="rId12"/>
    <p:sldId id="301" r:id="rId13"/>
    <p:sldId id="302" r:id="rId14"/>
    <p:sldId id="303" r:id="rId15"/>
    <p:sldId id="320" r:id="rId16"/>
    <p:sldId id="304" r:id="rId17"/>
    <p:sldId id="278" r:id="rId18"/>
    <p:sldId id="305" r:id="rId19"/>
    <p:sldId id="307" r:id="rId20"/>
    <p:sldId id="295" r:id="rId21"/>
    <p:sldId id="294" r:id="rId22"/>
    <p:sldId id="293" r:id="rId23"/>
    <p:sldId id="308" r:id="rId24"/>
    <p:sldId id="292" r:id="rId25"/>
    <p:sldId id="291" r:id="rId26"/>
    <p:sldId id="290" r:id="rId27"/>
    <p:sldId id="309" r:id="rId28"/>
    <p:sldId id="289" r:id="rId29"/>
    <p:sldId id="288" r:id="rId30"/>
    <p:sldId id="287" r:id="rId31"/>
    <p:sldId id="286" r:id="rId32"/>
    <p:sldId id="285" r:id="rId33"/>
    <p:sldId id="284" r:id="rId34"/>
    <p:sldId id="310" r:id="rId35"/>
    <p:sldId id="311" r:id="rId36"/>
    <p:sldId id="283" r:id="rId37"/>
    <p:sldId id="312" r:id="rId38"/>
    <p:sldId id="313" r:id="rId39"/>
    <p:sldId id="282" r:id="rId40"/>
    <p:sldId id="314" r:id="rId41"/>
    <p:sldId id="281" r:id="rId42"/>
    <p:sldId id="315" r:id="rId43"/>
    <p:sldId id="280" r:id="rId44"/>
    <p:sldId id="316" r:id="rId45"/>
    <p:sldId id="279" r:id="rId46"/>
    <p:sldId id="317" r:id="rId47"/>
    <p:sldId id="319" r:id="rId48"/>
    <p:sldId id="267" r:id="rId49"/>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DD66A-56F6-42A4-8E81-1DC406B8C135}" v="192" dt="2020-04-29T22:56:05.660"/>
    <p1510:client id="{021C2BF3-2CF3-4261-B646-9DE8B7AC2041}" v="16" dt="2020-04-29T23:26:45.470"/>
    <p1510:client id="{74F9DC4F-8D0A-863D-38BC-4C6E46128BB2}" v="4953" dt="2020-05-01T22:16:13.509"/>
    <p1510:client id="{9A0A315C-A166-4526-B53B-2FBBB88216F4}" v="669" dt="2020-04-29T23:23:08.219"/>
    <p1510:client id="{A8E57B8E-440A-01F3-39E5-44927DD4E8DE}" v="1235" dt="2020-04-30T16:40:19.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46A480E5-7761-4E29-BBA9-4B257A25A7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651C2B28-DA38-4843-B218-0B18BC4471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53967B-1AB1-4C7F-8E7A-F82768C104B4}" type="datetime1">
              <a:rPr lang="pt-BR" smtClean="0"/>
              <a:t>01/05/2020</a:t>
            </a:fld>
            <a:endParaRPr lang="pt-BR"/>
          </a:p>
        </p:txBody>
      </p:sp>
      <p:sp>
        <p:nvSpPr>
          <p:cNvPr id="4" name="Espaço Reservado para Rodapé 3">
            <a:extLst>
              <a:ext uri="{FF2B5EF4-FFF2-40B4-BE49-F238E27FC236}">
                <a16:creationId xmlns:a16="http://schemas.microsoft.com/office/drawing/2014/main" id="{2652A9FF-5711-416B-BE4A-269908B29D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55556D9-5395-409F-9312-42CFAC4FB2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A544EA-5E45-465F-9FDC-75E0BF4C4A6E}" type="slidenum">
              <a:rPr lang="pt-BR" smtClean="0"/>
              <a:t>‹nº›</a:t>
            </a:fld>
            <a:endParaRPr lang="pt-BR"/>
          </a:p>
        </p:txBody>
      </p:sp>
    </p:spTree>
    <p:extLst>
      <p:ext uri="{BB962C8B-B14F-4D97-AF65-F5344CB8AC3E}">
        <p14:creationId xmlns:p14="http://schemas.microsoft.com/office/powerpoint/2010/main" val="209043032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0:09:21.2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26395 11630 16383 0 0,'-55'0'0'0'0,"1"27"0"0"0,27 0 0 0 0,0-27 0 0 0,-28 0 0 0 0,28 0 0 0 0,0 27 0 0 0,0-27 0 0 0,0 0 0 0 0,0 0 0 0 0,-28 0 0 0 0,1 0 0 0 0,27 0 0 0 0,-27 0 0 0 0,-1 0 0 0 0,28 0 0 0 0,0 0 0 0 0,-54 0 0 0 0,54 0 0 0 0,-28 0 0 0 0,28 0 0 0 0,-27 0 0 0 0,-27 0 0 0 0,53 0 0 0 0,1 0 0 0 0,0 0 0 0 0,0 0 0 0 0,0 0 0 0 0,-55 0 0 0 0,55 0 0 0 0,0 0 0 0 0,0 0 0 0 0,-27 0 0 0 0,27 0 0 0 0,-55 0 0 0 0,55 0 0 0 0,0 0 0 0 0,0 0 0 0 0,0 0 0 0 0,0 0 0 0 0,-1 0 0 0 0,1 0 0 0 0,0 0 0 0 0,0 0 0 0 0,0 0 0 0 0,0 0 0 0 0,0 0 0 0 0,-1 0 0 0 0,1 0 0 0 0,0 0 0 0 0,0 0 0 0 0,27 0-16383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38.90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30583 13654 16383 0 0,'0'-28'0'0'0,"55"28"0"0"0,-28 0 0 0 0,0 0 0 0 0,54 0 0 0 0,-53 0 0 0 0,-1 0 0 0 0,0 0 0 0 0,0 0 0 0 0,0 0 0 0 0,0 0 0 0 0,27 0 0 0 0,-26 0 0 0 0,26 0 0 0 0,-27 0 0 0 0,54 28 0 0 0,-53-28 0 0 0,-1 0 0 0 0,27 0 0 0 0,55 27 0 0 0,-82-27 0 0 0,0 0 0 0 0,0 0 0 0 0,0 0 0 0 0,0 0 0 0 0,27 0 0 0 0,1 0 0 0 0,-28 0 0 0 0,27 0 0 0 0,-27 0 0 0 0,0 0 0 0 0,55 0 0 0 0,-55 0 0 0 0,0 0 0 0 0,27 0 0 0 0,-26 0 0 0 0,26 0 0 0 0,-54 0-16383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39.2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30632 13602 16383 0 0,'27'0'0'0'0,"81"0"0"0"0,-54 0 0 0 0,1 0 0 0 0,-28 28 0 0 0,0-28 0 0 0,27 0 0 0 0,-27 27 0 0 0,1-27 0 0 0,26 0 0 0 0,-27 0 0 0 0,0 0 0 0 0,55 0 0 0 0,-28 0 0 0 0,-27 0 0 0 0,0 0 0 0 0,27 0 0 0 0,-27 0 0 0 0,28 0 0 0 0,-28 0 0 0 0,0 0 0 0 0,0 0 0 0 0,0 0 0 0 0,0 0 0 0 0,1 0 0 0 0,-1 0 0 0 0,27-27 0 0 0,-27 27 0 0 0,0 0 0 0 0,0 0 0 0 0,1 0 0 0 0,-1 0 0 0 0,-27 0-16383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24.11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30535 13650 16383 0 0,'27'0'0'0'0,"55"0"0"0"0,-55 0 0 0 0,27 0 0 0 0,-27 0 0 0 0,28 0 0 0 0,-1 0 0 0 0,-27 0 0 0 0,27 0 0 0 0,1 0 0 0 0,-28 0 0 0 0,0 0 0 0 0,27 0 0 0 0,-27 0 0 0 0,0 0 0 0 0,1 0 0 0 0,-1 0 0 0 0,0 0 0 0 0,0 0 0 0 0,0 0 0 0 0,27 0 0 0 0,-26 0 0 0 0,-1 0 0 0 0,0 0 0 0 0,0 0 0 0 0,27 0 0 0 0,-27 0 0 0 0,28 0 0 0 0,-1 0 0 0 0,-27 0 0 0 0,0 0 0 0 0,0 0 0 0 0,0 0 0 0 0,1 0 0 0 0,26 0 0 0 0,-27 0 0 0 0,0 0 0 0 0,0 0 0 0 0,28 0 0 0 0,-28 0 0 0 0,-27 0-16383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39.6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28467 14733 16383 0 0,'27'0'0'0'0,"0"0"0"0"0,27 0 0 0 0,-27 0 0 0 0,55 0 0 0 0,-28 0 0 0 0,-27 0 0 0 0,28 0 0 0 0,-28 0 0 0 0,0 0 0 0 0,54 0 0 0 0,-54 0 0 0 0,0 0 0 0 0,1 0 0 0 0,-1 0 0 0 0,0 0 0 0 0,0 0 0 0 0,27 0 0 0 0,1 0 0 0 0,-28 0 0 0 0,0 0 0 0 0,0 0 0 0 0,0 0 0 0 0,0 0 0 0 0,28 0 0 0 0,-28 0 0 0 0,0 0 0 0 0,0 0 0 0 0,0 0 0 0 0,0 0 0 0 0,0 0 0 0 0,1 0 0 0 0,26 0 0 0 0,-27 0 0 0 0,0 0 0 0 0,0 0 0 0 0,55 0 0 0 0,-1 0 0 0 0,-54 0 0 0 0,0 0 0 0 0,0 0 0 0 0,1 0 0 0 0,-1 0 0 0 0,27 0 0 0 0,-27 0 0 0 0,0 0 0 0 0,-27 0-16383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40.04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28515 14712 16383 0 0,'27'0'0'0'0,"0"0"0"0"0,0 0 0 0 0,0 0 0 0 0,28 0 0 0 0,-28 0 0 0 0,0 0 0 0 0,27 0 0 0 0,-27 0 0 0 0,1 0 0 0 0,-1 0 0 0 0,27 0 0 0 0,0 0 0 0 0,0 0 0 0 0,1 0 0 0 0,-28 0 0 0 0,27 0 0 0 0,-27 0 0 0 0,0 0 0 0 0,1 0 0 0 0,-1 0 0 0 0,0 0 0 0 0,27 0 0 0 0,0 0 0 0 0,-26 0 0 0 0,-1 0 0 0 0,0 0 0 0 0,54 0 0 0 0,1 0 0 0 0,-28 0 0 0 0,-27-27 0 0 0,27 27 0 0 0,-27 0 0 0 0,1 0 0 0 0,53 0 0 0 0,-54 0 0 0 0,27 0 0 0 0,1 0 0 0 0,-1 0 0 0 0,-27 0 0 0 0,0 0 0 0 0,-27 0-16383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23.43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28467 14739 16383 0 0,'27'-27'0'0'0,"0"27"0"0"0,0 0 0 0 0,0 0 0 0 0,0 0 0 0 0,1 0 0 0 0,53 0 0 0 0,-54 0 0 0 0,27 0 0 0 0,-26 0 0 0 0,-1 0 0 0 0,0 0 0 0 0,27 0 0 0 0,-27 0 0 0 0,0 0 0 0 0,0 0 0 0 0,1 0 0 0 0,26 0 0 0 0,-27 0 0 0 0,54-27 0 0 0,-53 27 0 0 0,-1 0 0 0 0,0 0 0 0 0,0 0 0 0 0,0 0 0 0 0,55 0 0 0 0,-55 0 0 0 0,0 0 0 0 0,0 0 0 0 0,0 0 0 0 0,0 0 0 0 0,0 0 0 0 0,55 0 0 0 0,-28 0 0 0 0,-27 0 0 0 0,27 0 0 0 0,1 0 0 0 0,53 0 0 0 0,-53 0 0 0 0,-28 0 0 0 0,0 0 0 0 0,27 0 0 0 0,-27 27 0 0 0,-27-27-16383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40.44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31390 14793 16383 0 0,'-82'0'0'0'0,"55"0"0"0"0,0 0 0 0 0,0 0 0 0 0,27-27 0 0 0,-55 27 0 0 0,28 0 0 0 0,-27 0 0 0 0,27-27 0 0 0,0 27 0 0 0,-55-27 0 0 0,28 0 0 0 0,0 27 0 0 0,27 0 0 0 0,-55 0 0 0 0,55 0 0 0 0,0 0 0 0 0,0 0 0 0 0,-27 0 0 0 0,-28 0 0 0 0,1 0 0 0 0,-1 0 0 0 0,1 0 0 0 0,27 0 0 0 0,54 0-16383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0:39:11.1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30175 14766 16383 0 0,'27'0'0'0'0,"0"0"0"0"0,0 0 0 0 0,0 0 0 0 0,54 0 0 0 0,-53 0 0 0 0,-1 0 0 0 0,0-27 0 0 0,0 27 0 0 0,0 0 0 0 0,0-27 0 0 0,28 27 0 0 0,-28 0 0 0 0,0 0 0 0 0,0 0 0 0 0,27 0 0 0 0,-27 0 0 0 0,55 0 0 0 0,-28-27 0 0 0,0 27 0 0 0,-27 0 0 0 0,1 0 0 0 0,-1 0 0 0 0,0 0 0 0 0,0 0 0 0 0,-27 0-16383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41.1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30175 14766 16383 0 0,'27'0'0'0'0,"0"0"0"0"0,0 0 0 0 0,0 0 0 0 0,54 0 0 0 0,-53 0 0 0 0,-1 0 0 0 0,0-27 0 0 0,0 27 0 0 0,0 0 0 0 0,0-27 0 0 0,28 27 0 0 0,-28 0 0 0 0,0 0 0 0 0,0 0 0 0 0,27 0 0 0 0,-27 0 0 0 0,55 0 0 0 0,-28-27 0 0 0,0 27 0 0 0,-27 0 0 0 0,1 0 0 0 0,-1 0 0 0 0,0 0 0 0 0,0 0 0 0 0,-27 0-16383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0:39:26.5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30175 14766 16383 0 0,'27'0'0'0'0,"0"0"0"0"0,0 0 0 0 0,0 0 0 0 0,54 0 0 0 0,-53 0 0 0 0,-1 0 0 0 0,0-27 0 0 0,0 27 0 0 0,0 0 0 0 0,0-27 0 0 0,28 27 0 0 0,-28 0 0 0 0,0 0 0 0 0,0 0 0 0 0,27 0 0 0 0,-27 0 0 0 0,55 0 0 0 0,-28-27 0 0 0,0 27 0 0 0,-27 0 0 0 0,1 0 0 0 0,-1 0 0 0 0,0 0 0 0 0,0 0 0 0 0,-27 0-16383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25.2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28467 13723 16383 0 0,'27'0'0'0'0,"0"0"0"0"0,27 0 0 0 0,-27 0 0 0 0,1 0 0 0 0,-1 0 0 0 0,0 0 0 0 0,0 0 0 0 0,0 0 0 0 0,0 0 0 0 0,0 0 0 0 0,1 0 0 0 0,-1 0 0 0 0,27 0 0 0 0,-27 0 0 0 0,27 0 0 0 0,-27 0 0 0 0,1 0 0 0 0,-1 0 0 0 0,81 0 0 0 0,-81 0 0 0 0,28 0 0 0 0,-1 0 0 0 0,-27 0 0 0 0,55 0 0 0 0,-55 0 0 0 0,27 0 0 0 0,-27 0 0 0 0,0 0 0 0 0,0 0 0 0 0,55 0 0 0 0,-55 0 0 0 0,0 0 0 0 0,54 0 0 0 0,-53 0 0 0 0,-1 0 0 0 0,-27 0-16383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41.93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28371 15695 16383 0 0,'54'0'0'0'0,"0"0"0"0"0,-27 0 0 0 0,0 0 0 0 0,55 0 0 0 0,-55 0 0 0 0,0 0 0 0 0,0 0 0 0 0,27 0 0 0 0,-26 0 0 0 0,26 0 0 0 0,0 0 0 0 0,-27 0 0 0 0,0 0 0 0 0,1 0 0 0 0,26 0 0 0 0,0 0 0 0 0,-27 0 0 0 0,0 0 0 0 0,1 0 0 0 0,26 0 0 0 0,0 27 0 0 0,0-27 0 0 0,-27 0 0 0 0,1 0 0 0 0,-1 0 0 0 0,0 0 0 0 0,27 54 0 0 0,0-26 0 0 0,-26-1 0 0 0,-1-27 0 0 0,0 0 0 0 0,0 0 0 0 0,0 0 0 0 0,0 0 0 0 0,0 0 0 0 0,1 0 0 0 0,26 0 0 0 0,0-55 0 0 0,0 28 0 0 0,-27 27 0 0 0,-27 0-16383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42.29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28491 15671 16383 0 0,'27'0'0'0'0,"27"0"0"0"0,-27 0 0 0 0,82 54 0 0 0,-55-54 0 0 0,-27 0 0 0 0,28 0 0 0 0,26 0 0 0 0,-54 0 0 0 0,27 27 0 0 0,1-27 0 0 0,-1 0 0 0 0,27 0 0 0 0,-53 0 0 0 0,-1 0 0 0 0,27 0 0 0 0,-27 0 0 0 0,54 0 0 0 0,-53 0 0 0 0,-1 0 0 0 0,0 0 0 0 0,0 0 0 0 0,27 0 0 0 0,28 0 0 0 0,-55 0 0 0 0,0 0 0 0 0,0 0 0 0 0,27 0 0 0 0,1-27 0 0 0,-28 27 0 0 0,-27 0-16383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42.71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30030 15743 16383 0 0,'27'0'0'0'0,"0"0"0"0"0,1 0 0 0 0,-1 0 0 0 0,27 0 0 0 0,-27 0 0 0 0,0 0 0 0 0,0 0 0 0 0,1 0 0 0 0,-1 0 0 0 0,0 0 0 0 0,0 0 0 0 0,0 0 0 0 0,0 0 0 0 0,0 0 0 0 0,1 0 0 0 0,26 0 0 0 0,-27 0 0 0 0,0 0 0 0 0,0 0 0 0 0,27 0 0 0 0,-26 0 0 0 0,-1 0 0 0 0,0 0 0 0 0,0 0 0 0 0,-27 0-16383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43.07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29982 15743 16383 0 0,'27'0'0'0'0,"0"0"0"0"0,1 0 0 0 0,-1 0 0 0 0,27 0 0 0 0,-27 0 0 0 0,0 0 0 0 0,0 0 0 0 0,28 0 0 0 0,-28 0 0 0 0,27 0 0 0 0,0 27 0 0 0,1-27 0 0 0,-28 0 0 0 0,0 0 0 0 0,0 0 0 0 0,27 0 0 0 0,1 0 0 0 0,-28 0 0 0 0,27 0 0 0 0,-27 0 0 0 0,0 0 0 0 0,0 0 0 0 0,0 0 0 0 0,-27 0-16383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43.47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30968 15794 16383 0 0,'27'0'0'0'0,"1"0"0"0"0,26 0 0 0 0,-27-27 0 0 0,0 27 0 0 0,0 0 0 0 0,28 0 0 0 0,-28 0 0 0 0,-27 0-16383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43.83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30992 15791 16383 0 0,'27'0'0'0'0,"1"0"0"0"0,-1 0 0 0 0,0 0 0 0 0,27 0 0 0 0,-27 0 0 0 0,0 0 0 0 0,-27 0-16383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44.2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32577 15831 16383 0 0,'27'0'0'0'0,"-54"0"0"0"0,-55 0 0 0 0,1-27 0 0 0,27-1 0 0 0,27 28 0 0 0,-1 0 0 0 0,-26-27 0 0 0,27 27 0 0 0,0 0 0 0 0,-27-27 0 0 0,26 27 0 0 0,-26-27 0 0 0,0 27 0 0 0,0 0 0 0 0,26 0 0 0 0,1 0 0 0 0,0 0 0 0 0,-54 0 0 0 0,54 0 0 0 0,-28 0 0 0 0,28 0 0 0 0,0 0 0 0 0,0 0 0 0 0,-27 0 0 0 0,27 0 0 0 0,27 0-16383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22.2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31473 15794 16383 0 0,'28'0'0'0'0,"-1"0"0"0"0,27 0 0 0 0,-27 0 0 0 0,0 0 0 0 0,27 0 0 0 0,-26 0 0 0 0,26 0 0 0 0,0-27 0 0 0,-27 27 0 0 0,0 0 0 0 0,28 0 0 0 0,-28 0 0 0 0,54 0 0 0 0,-54 0 0 0 0,1 0 0 0 0,-1 0 0 0 0,0 0 0 0 0,27 0 0 0 0,0 0 0 0 0,-27 0 0 0 0,28 0 0 0 0,-28 0 0 0 0,0 0 0 0 0,-27 0-16383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37.15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28467 13626 16383 0 0,'54'0'0'0'0,"-27"0"0"0"0,0 0 0 0 0,0 0 0 0 0,1 0 0 0 0,26 0 0 0 0,0 28 0 0 0,-27-28 0 0 0,28 27 0 0 0,-28-27 0 0 0,0 27 0 0 0,0-27 0 0 0,54 0 0 0 0,-54 0 0 0 0,1 0 0 0 0,26 0 0 0 0,-27 27 0 0 0,0-27 0 0 0,0 0 0 0 0,28 0 0 0 0,-28 0 0 0 0,0 0 0 0 0,0 0 0 0 0,0 0 0 0 0,0 0 0 0 0,0 0 0 0 0,1 0 0 0 0,-1 0 0 0 0,0 0 0 0 0,27 0 0 0 0,28 0 0 0 0,-55 0 0 0 0,27 0 0 0 0,-27 0 0 0 0,0 0 0 0 0,0 0 0 0 0,0 0 0 0 0,-27 0-16383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37.5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28395 13602 16383 0 0,'27'0'0'0'0,"0"0"0"0"0,54 0 0 0 0,-54 0 0 0 0,1 0 0 0 0,-1 0 0 0 0,27 0 0 0 0,0 0 0 0 0,-27 0 0 0 0,1 0 0 0 0,-1 0 0 0 0,0 0 0 0 0,27 0 0 0 0,-27 0 0 0 0,27 0 0 0 0,-26 0 0 0 0,26 0 0 0 0,-27 0 0 0 0,54 0 0 0 0,-53 0 0 0 0,26 0 0 0 0,0 0 0 0 0,-27 0 0 0 0,28 0 0 0 0,-28 0 0 0 0,0 0 0 0 0,27 0 0 0 0,-27 0 0 0 0,0 0 0 0 0,55 0 0 0 0,-55 0 0 0 0,0 0 0 0 0,0 0 0 0 0,55 0 0 0 0,-55 0 0 0 0,27 0 0 0 0,-27 28 0 0 0,-27-28-16383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0:21:03.5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28395 13602 16383 0 0,'27'0'0'0'0,"0"0"0"0"0,54 0 0 0 0,-54 0 0 0 0,1 0 0 0 0,-1 0 0 0 0,27 0 0 0 0,0 0 0 0 0,-27 0 0 0 0,1 0 0 0 0,-1 0 0 0 0,0 0 0 0 0,27 0 0 0 0,-27 0 0 0 0,27 0 0 0 0,-26 0 0 0 0,26 0 0 0 0,-27 0 0 0 0,54 0 0 0 0,-53 0 0 0 0,26 0 0 0 0,0 0 0 0 0,-27 0 0 0 0,28 0 0 0 0,-28 0 0 0 0,0 0 0 0 0,27 0 0 0 0,-27 0 0 0 0,0 0 0 0 0,55 0 0 0 0,-55 0 0 0 0,0 0 0 0 0,0 0 0 0 0,55 0 0 0 0,-55 0 0 0 0,27 0 0 0 0,-27 28 0 0 0,-27-28-16383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38.1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29862 13675 16383 0 0,'27'0'0'0'0,"0"0"0"0"0,0 0 0 0 0,55 0 0 0 0,-55 0 0 0 0,0 0 0 0 0,0 0 0 0 0,0 0 0 0 0,0 0 0 0 0,28 0 0 0 0,-28 0 0 0 0,0 0 0 0 0,0 0 0 0 0,0 0 0 0 0,0 0 0 0 0,-27 0-16383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24.5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29886 13708 16383 0 0,'81'0'0'0'0,"-26"0"0"0"0,-1 0 0 0 0,0 0 0 0 0,55 0 0 0 0,-82 0 0 0 0,27 0 0 0 0,-27-27 0 0 0,-27 0 0 0 0,27-1 0 0 0,-27 28-16383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2:06:24.8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29862 13578 16383 0 0,'0'27'0'0'0,"27"-27"0"0"0,27 0 0 0 0,-27 0 0 0 0,1 0 0 0 0,-1 0 0 0 0,0 0 0 0 0,0 0 0 0 0,0 0 0 0 0,0 0 0 0 0,0 0 0 0 0,28 0 0 0 0,-28 0 0 0 0,27 0 0 0 0,-27 55 0 0 0,-27-55-16383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01T20:25:51.01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29862 13578 16383 0 0,'0'27'0'0'0,"27"-27"0"0"0,27 0 0 0 0,-27 0 0 0 0,1 0 0 0 0,-1 0 0 0 0,0 0 0 0 0,0 0 0 0 0,0 0 0 0 0,0 0 0 0 0,0 0 0 0 0,28 0 0 0 0,-28 0 0 0 0,27 0 0 0 0,-27 55 0 0 0,-27-55-16383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C36DA-7691-43F8-B3BA-E38D0C0C8912}" type="datetime1">
              <a:rPr lang="pt-BR" smtClean="0"/>
              <a:pPr/>
              <a:t>01/05/2020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a:t>Editar estilos de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noProof="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EECA6-DA87-41FB-BD59-BA0DD7212209}" type="slidenum">
              <a:rPr lang="pt-BR" noProof="0" smtClean="0"/>
              <a:t>‹nº›</a:t>
            </a:fld>
            <a:endParaRPr lang="pt-BR" noProof="0"/>
          </a:p>
        </p:txBody>
      </p:sp>
    </p:spTree>
    <p:extLst>
      <p:ext uri="{BB962C8B-B14F-4D97-AF65-F5344CB8AC3E}">
        <p14:creationId xmlns:p14="http://schemas.microsoft.com/office/powerpoint/2010/main" val="102461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DB9EECA6-DA87-41FB-BD59-BA0DD7212209}" type="slidenum">
              <a:rPr lang="pt-BR" smtClean="0"/>
              <a:t>1</a:t>
            </a:fld>
            <a:endParaRPr lang="pt-BR"/>
          </a:p>
        </p:txBody>
      </p:sp>
    </p:spTree>
    <p:extLst>
      <p:ext uri="{BB962C8B-B14F-4D97-AF65-F5344CB8AC3E}">
        <p14:creationId xmlns:p14="http://schemas.microsoft.com/office/powerpoint/2010/main" val="3880125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DB9EECA6-DA87-41FB-BD59-BA0DD7212209}" type="slidenum">
              <a:rPr lang="pt-BR" smtClean="0"/>
              <a:t>45</a:t>
            </a:fld>
            <a:endParaRPr lang="pt-BR"/>
          </a:p>
        </p:txBody>
      </p:sp>
    </p:spTree>
    <p:extLst>
      <p:ext uri="{BB962C8B-B14F-4D97-AF65-F5344CB8AC3E}">
        <p14:creationId xmlns:p14="http://schemas.microsoft.com/office/powerpoint/2010/main" val="406515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154955" y="1447800"/>
            <a:ext cx="8825658" cy="3329581"/>
          </a:xfrm>
        </p:spPr>
        <p:txBody>
          <a:bodyPr rtlCol="0" anchor="b"/>
          <a:lstStyle>
            <a:lvl1pPr>
              <a:defRPr sz="7200"/>
            </a:lvl1pPr>
          </a:lstStyle>
          <a:p>
            <a:pPr rtl="0"/>
            <a:r>
              <a:rPr lang="pt-BR" noProof="0"/>
              <a:t>Clique para editar o estilo de título Mestre</a:t>
            </a:r>
          </a:p>
        </p:txBody>
      </p:sp>
      <p:sp>
        <p:nvSpPr>
          <p:cNvPr id="3" name="Subtítulo 2"/>
          <p:cNvSpPr>
            <a:spLocks noGrp="1"/>
          </p:cNvSpPr>
          <p:nvPr>
            <p:ph type="subTitle" idx="1" hasCustomPrompt="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noProof="0"/>
              <a:t>Clique para editar o estilo de subtítulo Mestre</a:t>
            </a:r>
          </a:p>
        </p:txBody>
      </p:sp>
      <p:sp>
        <p:nvSpPr>
          <p:cNvPr id="4" name="Espaço Reservado para Data 3"/>
          <p:cNvSpPr>
            <a:spLocks noGrp="1"/>
          </p:cNvSpPr>
          <p:nvPr>
            <p:ph type="dt" sz="half" idx="10"/>
          </p:nvPr>
        </p:nvSpPr>
        <p:spPr/>
        <p:txBody>
          <a:bodyPr rtlCol="0"/>
          <a:lstStyle/>
          <a:p>
            <a:pPr rtl="0"/>
            <a:fld id="{970CF334-79F8-49D1-8C39-DA65F3243C70}" type="datetime1">
              <a:rPr lang="pt-BR" noProof="0" smtClean="0"/>
              <a:t>01/05/2020</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54956" y="4800587"/>
            <a:ext cx="8825657" cy="566738"/>
          </a:xfrm>
        </p:spPr>
        <p:txBody>
          <a:bodyPr rtlCol="0" anchor="b">
            <a:normAutofit/>
          </a:bodyPr>
          <a:lstStyle>
            <a:lvl1pPr algn="l">
              <a:defRPr sz="2400" b="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o texto Mestre</a:t>
            </a:r>
          </a:p>
        </p:txBody>
      </p:sp>
      <p:sp>
        <p:nvSpPr>
          <p:cNvPr id="5" name="Espaço Reservado para Data 4"/>
          <p:cNvSpPr>
            <a:spLocks noGrp="1"/>
          </p:cNvSpPr>
          <p:nvPr>
            <p:ph type="dt" sz="half" idx="10"/>
          </p:nvPr>
        </p:nvSpPr>
        <p:spPr/>
        <p:txBody>
          <a:bodyPr rtlCol="0"/>
          <a:lstStyle/>
          <a:p>
            <a:pPr rtl="0"/>
            <a:fld id="{9FFE5390-4C55-4242-8D42-2F6D57B00E1C}" type="datetime1">
              <a:rPr lang="pt-BR" noProof="0" smtClean="0"/>
              <a:t>01/05/2020</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54954" y="1447800"/>
            <a:ext cx="8825659" cy="1981200"/>
          </a:xfrm>
        </p:spPr>
        <p:txBody>
          <a:bodyPr rtlCol="0"/>
          <a:lstStyle>
            <a:lvl1pPr>
              <a:defRPr sz="4800"/>
            </a:lvl1pPr>
          </a:lstStyle>
          <a:p>
            <a:pPr rtl="0"/>
            <a:r>
              <a:rPr lang="pt-BR" noProof="0"/>
              <a:t>Clique para editar o estilo de título Mestre</a:t>
            </a:r>
          </a:p>
        </p:txBody>
      </p:sp>
      <p:sp>
        <p:nvSpPr>
          <p:cNvPr id="8" name="Espaço reservado para texto 3"/>
          <p:cNvSpPr>
            <a:spLocks noGrp="1"/>
          </p:cNvSpPr>
          <p:nvPr>
            <p:ph type="body" sz="half" idx="2" hasCustomPrompt="1"/>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4" name="Espaço Reservado para Data 3"/>
          <p:cNvSpPr>
            <a:spLocks noGrp="1"/>
          </p:cNvSpPr>
          <p:nvPr>
            <p:ph type="dt" sz="half" idx="10"/>
          </p:nvPr>
        </p:nvSpPr>
        <p:spPr/>
        <p:txBody>
          <a:bodyPr rtlCol="0"/>
          <a:lstStyle/>
          <a:p>
            <a:pPr rtl="0"/>
            <a:fld id="{62FA475D-07AF-47CD-8DE9-799ADB4977B9}" type="datetime1">
              <a:rPr lang="pt-BR" noProof="0" smtClean="0"/>
              <a:t>01/05/2020</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574801" y="1447800"/>
            <a:ext cx="7999315" cy="2323374"/>
          </a:xfrm>
        </p:spPr>
        <p:txBody>
          <a:bodyPr rtlCol="0"/>
          <a:lstStyle>
            <a:lvl1pPr>
              <a:defRPr sz="4800"/>
            </a:lvl1pPr>
          </a:lstStyle>
          <a:p>
            <a:pPr rtl="0"/>
            <a:r>
              <a:rPr lang="pt-BR" noProof="0"/>
              <a:t>Clique para editar o título Mestre</a:t>
            </a:r>
          </a:p>
        </p:txBody>
      </p:sp>
      <p:sp>
        <p:nvSpPr>
          <p:cNvPr id="14" name="Espaço Reservado para Texto 3"/>
          <p:cNvSpPr>
            <a:spLocks noGrp="1"/>
          </p:cNvSpPr>
          <p:nvPr>
            <p:ph type="body" sz="half" idx="13" hasCustomPrompt="1"/>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10" name="Espaço Reservado para Texto 3"/>
          <p:cNvSpPr>
            <a:spLocks noGrp="1"/>
          </p:cNvSpPr>
          <p:nvPr>
            <p:ph type="body" sz="half" idx="2" hasCustomPrompt="1"/>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4" name="Espaço Reservado para Data 3"/>
          <p:cNvSpPr>
            <a:spLocks noGrp="1"/>
          </p:cNvSpPr>
          <p:nvPr>
            <p:ph type="dt" sz="half" idx="10"/>
          </p:nvPr>
        </p:nvSpPr>
        <p:spPr/>
        <p:txBody>
          <a:bodyPr rtlCol="0"/>
          <a:lstStyle/>
          <a:p>
            <a:pPr rtl="0"/>
            <a:fld id="{A1878C0E-19B6-4E3B-9E01-4AECC372B8E9}" type="datetime1">
              <a:rPr lang="pt-BR" noProof="0" smtClean="0"/>
              <a:t>01/05/2020</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
        <p:nvSpPr>
          <p:cNvPr id="9" name="Caixa de texto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pt-BR" noProof="0"/>
              <a:t>"</a:t>
            </a:r>
          </a:p>
        </p:txBody>
      </p:sp>
      <p:sp>
        <p:nvSpPr>
          <p:cNvPr id="13" name="Caixa de texto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pt-BR"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54954" y="3124201"/>
            <a:ext cx="8825660" cy="1653180"/>
          </a:xfrm>
        </p:spPr>
        <p:txBody>
          <a:bodyPr rtlCol="0" anchor="b"/>
          <a:lstStyle>
            <a:lvl1pPr algn="l">
              <a:defRPr sz="4000" b="0" cap="none"/>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Editar o texto Mestre</a:t>
            </a:r>
          </a:p>
        </p:txBody>
      </p:sp>
      <p:sp>
        <p:nvSpPr>
          <p:cNvPr id="4" name="Espaço Reservado para Data 3"/>
          <p:cNvSpPr>
            <a:spLocks noGrp="1"/>
          </p:cNvSpPr>
          <p:nvPr>
            <p:ph type="dt" sz="half" idx="10"/>
          </p:nvPr>
        </p:nvSpPr>
        <p:spPr/>
        <p:txBody>
          <a:bodyPr rtlCol="0"/>
          <a:lstStyle/>
          <a:p>
            <a:pPr rtl="0"/>
            <a:fld id="{2AC699E6-0283-46D9-99BC-4F97DE2FBCD7}" type="datetime1">
              <a:rPr lang="pt-BR" noProof="0" smtClean="0"/>
              <a:t>01/05/2020</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a:defRPr sz="420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16" name="Espaço Reservado para Texto 3"/>
          <p:cNvSpPr>
            <a:spLocks noGrp="1"/>
          </p:cNvSpPr>
          <p:nvPr>
            <p:ph type="body" sz="half" idx="15" hasCustomPrompt="1"/>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5" name="Espaço reservado para texto 4"/>
          <p:cNvSpPr>
            <a:spLocks noGrp="1"/>
          </p:cNvSpPr>
          <p:nvPr>
            <p:ph type="body" sz="quarter" idx="3" hasCustomPrompt="1"/>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19" name="Espaço Reservado para Texto 3"/>
          <p:cNvSpPr>
            <a:spLocks noGrp="1"/>
          </p:cNvSpPr>
          <p:nvPr>
            <p:ph type="body" sz="half" idx="16" hasCustomPrompt="1"/>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14" name="Espaço reservado para texto 4"/>
          <p:cNvSpPr>
            <a:spLocks noGrp="1"/>
          </p:cNvSpPr>
          <p:nvPr>
            <p:ph type="body" sz="quarter" idx="13" hasCustomPrompt="1"/>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20" name="Espaço Reservado para Texto 3"/>
          <p:cNvSpPr>
            <a:spLocks noGrp="1"/>
          </p:cNvSpPr>
          <p:nvPr>
            <p:ph type="body" sz="half" idx="17" hasCustomPrompt="1"/>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cxnSp>
        <p:nvCxnSpPr>
          <p:cNvPr id="17" name="Conector Re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ço Reservado para Data 3"/>
          <p:cNvSpPr>
            <a:spLocks noGrp="1"/>
          </p:cNvSpPr>
          <p:nvPr>
            <p:ph type="dt" sz="half" idx="10"/>
          </p:nvPr>
        </p:nvSpPr>
        <p:spPr/>
        <p:txBody>
          <a:bodyPr rtlCol="0"/>
          <a:lstStyle/>
          <a:p>
            <a:pPr rtl="0"/>
            <a:fld id="{AEEC01B4-0040-4A7F-AA17-93F62B92A380}" type="datetime1">
              <a:rPr lang="pt-BR" noProof="0" smtClean="0"/>
              <a:t>01/05/2020</a:t>
            </a:fld>
            <a:endParaRPr lang="pt-BR" noProof="0"/>
          </a:p>
        </p:txBody>
      </p:sp>
      <p:sp>
        <p:nvSpPr>
          <p:cNvPr id="4"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a:defRPr sz="420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29" name="Espaço Reservado para Imagem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noProof="0"/>
              <a:t>Clique no ícone para adicionar uma imagem</a:t>
            </a:r>
          </a:p>
        </p:txBody>
      </p:sp>
      <p:sp>
        <p:nvSpPr>
          <p:cNvPr id="22" name="Espaço Reservado para Texto 3"/>
          <p:cNvSpPr>
            <a:spLocks noGrp="1"/>
          </p:cNvSpPr>
          <p:nvPr>
            <p:ph type="body" sz="half" idx="18" hasCustomPrompt="1"/>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5" name="Espaço reservado para texto 4"/>
          <p:cNvSpPr>
            <a:spLocks noGrp="1"/>
          </p:cNvSpPr>
          <p:nvPr>
            <p:ph type="body" sz="quarter" idx="3" hasCustomPrompt="1"/>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30" name="Espaço Reservado para Imagem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noProof="0"/>
              <a:t>Clique no ícone para adicionar uma imagem</a:t>
            </a:r>
          </a:p>
        </p:txBody>
      </p:sp>
      <p:sp>
        <p:nvSpPr>
          <p:cNvPr id="23" name="Espaço Reservado para Texto 3"/>
          <p:cNvSpPr>
            <a:spLocks noGrp="1"/>
          </p:cNvSpPr>
          <p:nvPr>
            <p:ph type="body" sz="half" idx="19" hasCustomPrompt="1"/>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14" name="Espaço reservado para texto 4"/>
          <p:cNvSpPr>
            <a:spLocks noGrp="1"/>
          </p:cNvSpPr>
          <p:nvPr>
            <p:ph type="body" sz="quarter" idx="13" hasCustomPrompt="1"/>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31" name="Espaço Reservado para Imagem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noProof="0"/>
              <a:t>Clique no ícone para adicionar uma imagem</a:t>
            </a:r>
          </a:p>
        </p:txBody>
      </p:sp>
      <p:sp>
        <p:nvSpPr>
          <p:cNvPr id="24" name="Espaço Reservado para Texto 3"/>
          <p:cNvSpPr>
            <a:spLocks noGrp="1"/>
          </p:cNvSpPr>
          <p:nvPr>
            <p:ph type="body" sz="half" idx="20" hasCustomPrompt="1"/>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cxnSp>
        <p:nvCxnSpPr>
          <p:cNvPr id="17" name="Conector Re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ço Reservado para Data 3"/>
          <p:cNvSpPr>
            <a:spLocks noGrp="1"/>
          </p:cNvSpPr>
          <p:nvPr>
            <p:ph type="dt" sz="half" idx="10"/>
          </p:nvPr>
        </p:nvSpPr>
        <p:spPr/>
        <p:txBody>
          <a:bodyPr rtlCol="0"/>
          <a:lstStyle/>
          <a:p>
            <a:pPr rtl="0"/>
            <a:fld id="{CE8334BB-D246-497B-9AE4-ACB8455C8A6F}" type="datetime1">
              <a:rPr lang="pt-BR" noProof="0" smtClean="0"/>
              <a:t>01/05/2020</a:t>
            </a:fld>
            <a:endParaRPr lang="pt-BR" noProof="0"/>
          </a:p>
        </p:txBody>
      </p:sp>
      <p:sp>
        <p:nvSpPr>
          <p:cNvPr id="4"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nchorCtr="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1BF3B007-6084-40FC-9BCA-8723F8B55A03}" type="datetime1">
              <a:rPr lang="pt-BR" noProof="0" smtClean="0"/>
              <a:t>01/05/2020</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304212" y="430213"/>
            <a:ext cx="1752601" cy="5826125"/>
          </a:xfrm>
        </p:spPr>
        <p:txBody>
          <a:bodyPr vert="eaVert" rtlCol="0" anchor="b" anchorCtr="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a:xfrm>
            <a:off x="652463" y="887414"/>
            <a:ext cx="7423149" cy="5368924"/>
          </a:xfrm>
        </p:spPr>
        <p:txBody>
          <a:bodyPr vert="eaVert"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69F52789-81C2-497D-992A-2CE7866F1B35}" type="datetime1">
              <a:rPr lang="pt-BR" noProof="0" smtClean="0"/>
              <a:t>01/05/2020</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idx="1" hasCustomPrompt="1"/>
          </p:nvPr>
        </p:nvSpPr>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24582B7C-208E-4173-B4AE-55E92E37D359}" type="datetime1">
              <a:rPr lang="pt-BR" noProof="0" smtClean="0"/>
              <a:t>01/05/2020</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54956" y="2861733"/>
            <a:ext cx="8825657" cy="1915647"/>
          </a:xfrm>
        </p:spPr>
        <p:txBody>
          <a:bodyPr rtlCol="0" anchor="b"/>
          <a:lstStyle>
            <a:lvl1pPr algn="l">
              <a:defRPr sz="4000" b="0" cap="none"/>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Editar estilos de texto Mestre</a:t>
            </a:r>
          </a:p>
        </p:txBody>
      </p:sp>
      <p:sp>
        <p:nvSpPr>
          <p:cNvPr id="4" name="Espaço Reservado para Data 3"/>
          <p:cNvSpPr>
            <a:spLocks noGrp="1"/>
          </p:cNvSpPr>
          <p:nvPr>
            <p:ph type="dt" sz="half" idx="10"/>
          </p:nvPr>
        </p:nvSpPr>
        <p:spPr/>
        <p:txBody>
          <a:bodyPr rtlCol="0"/>
          <a:lstStyle/>
          <a:p>
            <a:pPr rtl="0"/>
            <a:fld id="{1632B505-A30F-43DE-A2B9-5C85E6A922F9}" type="datetime1">
              <a:rPr lang="pt-BR" noProof="0" smtClean="0"/>
              <a:t>01/05/2020</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sz="half" idx="1" hasCustomPrompt="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hasCustomPrompt="1"/>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4534941C-E909-4CD0-9073-60976EDC82D1}" type="datetime1">
              <a:rPr lang="pt-BR" noProof="0" smtClean="0"/>
              <a:t>01/05/2020</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a:defRPr/>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4" name="Espaço reservado para conteúdo 3"/>
          <p:cNvSpPr>
            <a:spLocks noGrp="1"/>
          </p:cNvSpPr>
          <p:nvPr>
            <p:ph sz="half" idx="2" hasCustomPrompt="1"/>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6" name="Espaço reservado para conteúdo 5"/>
          <p:cNvSpPr>
            <a:spLocks noGrp="1"/>
          </p:cNvSpPr>
          <p:nvPr>
            <p:ph sz="quarter" idx="4" hasCustomPrompt="1"/>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AEBB3048-B9C9-4C27-8760-689BC76D6BD2}" type="datetime1">
              <a:rPr lang="pt-BR" noProof="0" smtClean="0"/>
              <a:t>01/05/2020</a:t>
            </a:fld>
            <a:endParaRPr lang="pt-BR" noProof="0"/>
          </a:p>
        </p:txBody>
      </p:sp>
      <p:sp>
        <p:nvSpPr>
          <p:cNvPr id="8" name="Espaço reservado para rodapé 7"/>
          <p:cNvSpPr>
            <a:spLocks noGrp="1"/>
          </p:cNvSpPr>
          <p:nvPr>
            <p:ph type="ftr" sz="quarter" idx="11"/>
          </p:nvPr>
        </p:nvSpPr>
        <p:spPr/>
        <p:txBody>
          <a:bodyPr rtlCol="0"/>
          <a:lstStyle/>
          <a:p>
            <a:pPr rtl="0"/>
            <a:endParaRPr lang="pt-BR" noProof="0"/>
          </a:p>
        </p:txBody>
      </p:sp>
      <p:sp>
        <p:nvSpPr>
          <p:cNvPr id="9" name="Espaço reservado para o número do slide 8"/>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7" name="Espaço reservado para data 2"/>
          <p:cNvSpPr>
            <a:spLocks noGrp="1"/>
          </p:cNvSpPr>
          <p:nvPr>
            <p:ph type="dt" sz="half" idx="10"/>
          </p:nvPr>
        </p:nvSpPr>
        <p:spPr/>
        <p:txBody>
          <a:bodyPr rtlCol="0"/>
          <a:lstStyle/>
          <a:p>
            <a:pPr rtl="0"/>
            <a:fld id="{407ACF5D-FBA7-458A-B511-CD1C22EA3CAF}" type="datetime1">
              <a:rPr lang="pt-BR" noProof="0" smtClean="0"/>
              <a:t>01/05/2020</a:t>
            </a:fld>
            <a:endParaRPr lang="pt-BR" noProof="0"/>
          </a:p>
        </p:txBody>
      </p:sp>
      <p:sp>
        <p:nvSpPr>
          <p:cNvPr id="5" name="Espaço reservado para rodapé 3"/>
          <p:cNvSpPr>
            <a:spLocks noGrp="1"/>
          </p:cNvSpPr>
          <p:nvPr>
            <p:ph type="ftr" sz="quarter" idx="11"/>
          </p:nvPr>
        </p:nvSpPr>
        <p:spPr/>
        <p:txBody>
          <a:bodyPr rtlCol="0"/>
          <a:lstStyle/>
          <a:p>
            <a:pPr rtl="0"/>
            <a:endParaRPr lang="pt-BR" noProof="0"/>
          </a:p>
        </p:txBody>
      </p:sp>
      <p:sp>
        <p:nvSpPr>
          <p:cNvPr id="6" name="Espaço reservado para o número do slide 4"/>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7" name="Espaço Reservado para Data 1"/>
          <p:cNvSpPr>
            <a:spLocks noGrp="1"/>
          </p:cNvSpPr>
          <p:nvPr>
            <p:ph type="dt" sz="half" idx="10"/>
          </p:nvPr>
        </p:nvSpPr>
        <p:spPr/>
        <p:txBody>
          <a:bodyPr rtlCol="0"/>
          <a:lstStyle/>
          <a:p>
            <a:pPr rtl="0"/>
            <a:fld id="{5AE659F1-616C-4C39-A002-062BBEC3680F}" type="datetime1">
              <a:rPr lang="pt-BR" noProof="0" smtClean="0"/>
              <a:t>01/05/2020</a:t>
            </a:fld>
            <a:endParaRPr lang="pt-BR" noProof="0"/>
          </a:p>
        </p:txBody>
      </p:sp>
      <p:sp>
        <p:nvSpPr>
          <p:cNvPr id="5" name="Espaço reservado para rodapé 2"/>
          <p:cNvSpPr>
            <a:spLocks noGrp="1"/>
          </p:cNvSpPr>
          <p:nvPr>
            <p:ph type="ftr" sz="quarter" idx="11"/>
          </p:nvPr>
        </p:nvSpPr>
        <p:spPr/>
        <p:txBody>
          <a:bodyPr rtlCol="0"/>
          <a:lstStyle/>
          <a:p>
            <a:pPr rtl="0"/>
            <a:endParaRPr lang="pt-BR" noProof="0"/>
          </a:p>
        </p:txBody>
      </p:sp>
      <p:sp>
        <p:nvSpPr>
          <p:cNvPr id="6" name="Espaço reservado para o número do slide 3"/>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54954" y="1447800"/>
            <a:ext cx="3401064" cy="1447800"/>
          </a:xfrm>
        </p:spPr>
        <p:txBody>
          <a:bodyPr rtlCol="0" anchor="b"/>
          <a:lstStyle>
            <a:lvl1pPr algn="l">
              <a:defRPr sz="2400" b="0"/>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7" name="Espaço Reservado para Data 4"/>
          <p:cNvSpPr>
            <a:spLocks noGrp="1"/>
          </p:cNvSpPr>
          <p:nvPr>
            <p:ph type="dt" sz="half" idx="10"/>
          </p:nvPr>
        </p:nvSpPr>
        <p:spPr/>
        <p:txBody>
          <a:bodyPr rtlCol="0"/>
          <a:lstStyle/>
          <a:p>
            <a:pPr rtl="0"/>
            <a:fld id="{A5AD4ADE-BCA7-4E38-905A-0C68DDF6C380}" type="datetime1">
              <a:rPr lang="pt-BR" noProof="0" smtClean="0"/>
              <a:t>01/05/2020</a:t>
            </a:fld>
            <a:endParaRPr lang="pt-BR" noProof="0"/>
          </a:p>
        </p:txBody>
      </p:sp>
      <p:sp>
        <p:nvSpPr>
          <p:cNvPr id="5" name="Espaço reservado para rodapé 5"/>
          <p:cNvSpPr>
            <a:spLocks noGrp="1"/>
          </p:cNvSpPr>
          <p:nvPr>
            <p:ph type="ftr" sz="quarter" idx="11"/>
          </p:nvPr>
        </p:nvSpPr>
        <p:spPr/>
        <p:txBody>
          <a:bodyPr rtlCol="0"/>
          <a:lstStyle/>
          <a:p>
            <a:pPr rtl="0"/>
            <a:endParaRPr lang="pt-BR" noProof="0"/>
          </a:p>
        </p:txBody>
      </p:sp>
      <p:sp>
        <p:nvSpPr>
          <p:cNvPr id="6" name="Espaço reservado para o número do slide 6"/>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53907" y="1854192"/>
            <a:ext cx="5092906" cy="1574808"/>
          </a:xfrm>
        </p:spPr>
        <p:txBody>
          <a:bodyPr rtlCol="0" anchor="b">
            <a:normAutofit/>
          </a:bodyPr>
          <a:lstStyle>
            <a:lvl1pPr algn="l">
              <a:defRPr sz="3600" b="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C6CAC9EF-554C-483E-A267-D6E96CBC5EE7}" type="datetime1">
              <a:rPr lang="pt-BR" noProof="0" smtClean="0"/>
              <a:t>01/05/2020</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D57F1E4F-1CFF-5643-939E-02111984F565}" type="slidenum">
              <a:rPr lang="pt-BR" noProof="0" smtClean="0"/>
              <a:t>‹nº›</a:t>
            </a:fld>
            <a:endParaRPr lang="pt-B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Imagem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Imagem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Imagem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Imagem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tângulo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Espaço Reservado para Título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0AC2AF78-D4A5-44F1-81F7-B0C3FE492D98}" type="datetime1">
              <a:rPr lang="pt-BR" noProof="0" smtClean="0"/>
              <a:t>01/05/2020</a:t>
            </a:fld>
            <a:endParaRPr lang="pt-BR" noProof="0"/>
          </a:p>
        </p:txBody>
      </p:sp>
      <p:sp>
        <p:nvSpPr>
          <p:cNvPr id="5" name="Espaço Reservado para Rodapé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pt-BR" noProof="0"/>
          </a:p>
        </p:txBody>
      </p:sp>
      <p:sp>
        <p:nvSpPr>
          <p:cNvPr id="6" name="Espaço reservado para número do slide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pt-BR" noProof="0" smtClean="0"/>
              <a:t>‹nº›</a:t>
            </a:fld>
            <a:endParaRPr lang="pt-B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customXml" Target="../ink/ink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4.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ustomXml" Target="../ink/ink5.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6.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customXml" Target="../ink/ink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8.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9.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0.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11.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13.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14.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15.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6.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1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18.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19.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20.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customXml" Target="../ink/ink21.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customXml" Target="../ink/ink2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customXml" Target="../ink/ink23.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customXml" Target="../ink/ink2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customXml" Target="../ink/ink25.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customXml" Target="../ink/ink26.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customXml" Target="../ink/ink27.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Imagem 4" descr="links de cadeia">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rtlCol="0">
            <a:normAutofit/>
          </a:bodyPr>
          <a:lstStyle/>
          <a:p>
            <a:pPr rtl="0"/>
            <a:r>
              <a:rPr lang="pt-BR"/>
              <a:t>ALBIT - PSE</a:t>
            </a:r>
          </a:p>
        </p:txBody>
      </p:sp>
      <p:sp>
        <p:nvSpPr>
          <p:cNvPr id="3" name="Subtítulo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rtlCol="0">
            <a:normAutofit fontScale="70000" lnSpcReduction="20000"/>
          </a:bodyPr>
          <a:lstStyle/>
          <a:p>
            <a:r>
              <a:rPr lang="pt-BR"/>
              <a:t>Cristhian </a:t>
            </a:r>
            <a:r>
              <a:rPr lang="pt-BR" err="1"/>
              <a:t>grundmann</a:t>
            </a:r>
          </a:p>
          <a:p>
            <a:r>
              <a:rPr lang="pt-BR" err="1"/>
              <a:t>danilo</a:t>
            </a:r>
            <a:r>
              <a:rPr lang="pt-BR"/>
              <a:t> lemos</a:t>
            </a:r>
          </a:p>
          <a:p>
            <a:r>
              <a:rPr lang="pt-BR" err="1"/>
              <a:t>igor</a:t>
            </a:r>
            <a:r>
              <a:rPr lang="pt-BR"/>
              <a:t> </a:t>
            </a:r>
            <a:r>
              <a:rPr lang="pt-BR" err="1"/>
              <a:t>junqueira</a:t>
            </a:r>
            <a:endParaRPr lang="pt-BR"/>
          </a:p>
        </p:txBody>
      </p:sp>
      <p:sp>
        <p:nvSpPr>
          <p:cNvPr id="20" name="Retângulo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8FAC8-30FE-48D2-B40F-59D9D3157B0B}"/>
              </a:ext>
            </a:extLst>
          </p:cNvPr>
          <p:cNvSpPr>
            <a:spLocks noGrp="1"/>
          </p:cNvSpPr>
          <p:nvPr>
            <p:ph type="title"/>
          </p:nvPr>
        </p:nvSpPr>
        <p:spPr>
          <a:xfrm>
            <a:off x="646111" y="677410"/>
            <a:ext cx="9404723" cy="1253992"/>
          </a:xfrm>
        </p:spPr>
        <p:txBody>
          <a:bodyPr/>
          <a:lstStyle/>
          <a:p>
            <a:pPr algn="ctr"/>
            <a:r>
              <a:rPr lang="pt-BR" dirty="0"/>
              <a:t>EXEMPLO</a:t>
            </a:r>
            <a:endParaRPr lang="pt-BR"/>
          </a:p>
        </p:txBody>
      </p:sp>
      <p:sp>
        <p:nvSpPr>
          <p:cNvPr id="3" name="Espaço Reservado para Conteúdo 2">
            <a:extLst>
              <a:ext uri="{FF2B5EF4-FFF2-40B4-BE49-F238E27FC236}">
                <a16:creationId xmlns:a16="http://schemas.microsoft.com/office/drawing/2014/main" id="{6213146B-D22E-44F8-9966-BAFA8303504A}"/>
              </a:ext>
            </a:extLst>
          </p:cNvPr>
          <p:cNvSpPr>
            <a:spLocks noGrp="1"/>
          </p:cNvSpPr>
          <p:nvPr>
            <p:ph idx="1"/>
          </p:nvPr>
        </p:nvSpPr>
        <p:spPr>
          <a:xfrm>
            <a:off x="986082" y="2345995"/>
            <a:ext cx="9796463" cy="3902404"/>
          </a:xfrm>
        </p:spPr>
        <p:txBody>
          <a:bodyPr vert="horz" lIns="91440" tIns="45720" rIns="91440" bIns="45720" rtlCol="0" anchor="t">
            <a:normAutofit/>
          </a:bodyPr>
          <a:lstStyle/>
          <a:p>
            <a:pPr algn="just">
              <a:lnSpc>
                <a:spcPct val="150000"/>
              </a:lnSpc>
            </a:pPr>
            <a:r>
              <a:rPr lang="pt-BR" dirty="0"/>
              <a:t>Façamos um exemplo simples para ilustrar o processo descrito.</a:t>
            </a:r>
          </a:p>
          <a:p>
            <a:pPr algn="just">
              <a:lnSpc>
                <a:spcPct val="150000"/>
              </a:lnSpc>
            </a:pPr>
            <a:r>
              <a:rPr lang="pt-BR" dirty="0"/>
              <a:t>Adotaremos um conjunto de três textos que serão apresentados a seguir.</a:t>
            </a:r>
          </a:p>
          <a:p>
            <a:pPr algn="just">
              <a:lnSpc>
                <a:spcPct val="150000"/>
              </a:lnSpc>
            </a:pPr>
            <a:r>
              <a:rPr lang="pt-BR" dirty="0"/>
              <a:t>Ademais, tomaremos os pesos arbitrários como 1, 3 e 5, respectivamente para o corpo, subtítulo e  título.</a:t>
            </a:r>
          </a:p>
          <a:p>
            <a:pPr algn="just">
              <a:lnSpc>
                <a:spcPct val="150000"/>
              </a:lnSpc>
            </a:pPr>
            <a:r>
              <a:rPr lang="pt-BR" dirty="0"/>
              <a:t>O processo será simplificado por critérios de objetividade e clareza na exemplificação.</a:t>
            </a:r>
          </a:p>
          <a:p>
            <a:pPr algn="just">
              <a:lnSpc>
                <a:spcPct val="150000"/>
              </a:lnSpc>
            </a:pPr>
            <a:endParaRPr lang="pt-BR" dirty="0"/>
          </a:p>
          <a:p>
            <a:endParaRPr lang="pt-BR"/>
          </a:p>
        </p:txBody>
      </p:sp>
    </p:spTree>
    <p:extLst>
      <p:ext uri="{BB962C8B-B14F-4D97-AF65-F5344CB8AC3E}">
        <p14:creationId xmlns:p14="http://schemas.microsoft.com/office/powerpoint/2010/main" val="2202596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4F7CD8-5A56-4558-92E1-7625A1F16BF0}"/>
              </a:ext>
            </a:extLst>
          </p:cNvPr>
          <p:cNvSpPr>
            <a:spLocks noGrp="1"/>
          </p:cNvSpPr>
          <p:nvPr>
            <p:ph type="title"/>
          </p:nvPr>
        </p:nvSpPr>
        <p:spPr/>
        <p:txBody>
          <a:bodyPr/>
          <a:lstStyle/>
          <a:p>
            <a:r>
              <a:rPr lang="pt-BR" dirty="0">
                <a:ea typeface="+mj-lt"/>
                <a:cs typeface="+mj-lt"/>
              </a:rPr>
              <a:t>Organização dos textos</a:t>
            </a:r>
            <a:endParaRPr lang="pt-BR" dirty="0"/>
          </a:p>
        </p:txBody>
      </p:sp>
      <p:sp>
        <p:nvSpPr>
          <p:cNvPr id="3" name="Espaço Reservado para Conteúdo 2">
            <a:extLst>
              <a:ext uri="{FF2B5EF4-FFF2-40B4-BE49-F238E27FC236}">
                <a16:creationId xmlns:a16="http://schemas.microsoft.com/office/drawing/2014/main" id="{B771BB63-5080-481E-8BB6-980EEC4DF769}"/>
              </a:ext>
            </a:extLst>
          </p:cNvPr>
          <p:cNvSpPr>
            <a:spLocks noGrp="1"/>
          </p:cNvSpPr>
          <p:nvPr>
            <p:ph idx="1"/>
          </p:nvPr>
        </p:nvSpPr>
        <p:spPr>
          <a:xfrm>
            <a:off x="1083774" y="2385071"/>
            <a:ext cx="3016618" cy="2837559"/>
          </a:xfrm>
        </p:spPr>
        <p:txBody>
          <a:bodyPr vert="horz" lIns="91440" tIns="45720" rIns="91440" bIns="45720" rtlCol="0" anchor="t">
            <a:normAutofit/>
          </a:bodyPr>
          <a:lstStyle/>
          <a:p>
            <a:r>
              <a:rPr lang="pt-BR" dirty="0"/>
              <a:t>Os três textos adotados para exemplificação, após segmentação e identificação, estão apresentados ao lado.</a:t>
            </a:r>
          </a:p>
        </p:txBody>
      </p:sp>
      <p:pic>
        <p:nvPicPr>
          <p:cNvPr id="4" name="Imagem 4" descr="Tela de celular com texto preto sobre fundo branco&#10;&#10;Descrição gerada com alta confiança">
            <a:extLst>
              <a:ext uri="{FF2B5EF4-FFF2-40B4-BE49-F238E27FC236}">
                <a16:creationId xmlns:a16="http://schemas.microsoft.com/office/drawing/2014/main" id="{2EE665E1-D27A-4D9F-AE17-7090EB789716}"/>
              </a:ext>
            </a:extLst>
          </p:cNvPr>
          <p:cNvPicPr>
            <a:picLocks noChangeAspect="1"/>
          </p:cNvPicPr>
          <p:nvPr/>
        </p:nvPicPr>
        <p:blipFill>
          <a:blip r:embed="rId2"/>
          <a:stretch>
            <a:fillRect/>
          </a:stretch>
        </p:blipFill>
        <p:spPr>
          <a:xfrm>
            <a:off x="5954151" y="1472536"/>
            <a:ext cx="3017520" cy="183247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Imagem 6" descr="Tela de celular com texto preto sobre fundo branco&#10;&#10;Descrição gerada com alta confiança">
            <a:extLst>
              <a:ext uri="{FF2B5EF4-FFF2-40B4-BE49-F238E27FC236}">
                <a16:creationId xmlns:a16="http://schemas.microsoft.com/office/drawing/2014/main" id="{57E3A933-55F7-4784-83E0-E20968348BC5}"/>
              </a:ext>
            </a:extLst>
          </p:cNvPr>
          <p:cNvPicPr>
            <a:picLocks noChangeAspect="1"/>
          </p:cNvPicPr>
          <p:nvPr/>
        </p:nvPicPr>
        <p:blipFill>
          <a:blip r:embed="rId3"/>
          <a:stretch>
            <a:fillRect/>
          </a:stretch>
        </p:blipFill>
        <p:spPr>
          <a:xfrm>
            <a:off x="4686009" y="3666419"/>
            <a:ext cx="3068320" cy="18509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Imagem 8" descr="Tela de celular com texto preto sobre fundo branco&#10;&#10;Descrição gerada com alta confiança">
            <a:extLst>
              <a:ext uri="{FF2B5EF4-FFF2-40B4-BE49-F238E27FC236}">
                <a16:creationId xmlns:a16="http://schemas.microsoft.com/office/drawing/2014/main" id="{A50C4A63-1362-4F2A-AF3C-793F7133DD44}"/>
              </a:ext>
            </a:extLst>
          </p:cNvPr>
          <p:cNvPicPr>
            <a:picLocks noChangeAspect="1"/>
          </p:cNvPicPr>
          <p:nvPr/>
        </p:nvPicPr>
        <p:blipFill>
          <a:blip r:embed="rId4"/>
          <a:stretch>
            <a:fillRect/>
          </a:stretch>
        </p:blipFill>
        <p:spPr>
          <a:xfrm>
            <a:off x="8171249" y="4150793"/>
            <a:ext cx="3017520" cy="186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801368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4F7CD8-5A56-4558-92E1-7625A1F16BF0}"/>
              </a:ext>
            </a:extLst>
          </p:cNvPr>
          <p:cNvSpPr>
            <a:spLocks noGrp="1"/>
          </p:cNvSpPr>
          <p:nvPr>
            <p:ph type="title"/>
          </p:nvPr>
        </p:nvSpPr>
        <p:spPr/>
        <p:txBody>
          <a:bodyPr/>
          <a:lstStyle/>
          <a:p>
            <a:r>
              <a:rPr lang="pt-BR" dirty="0">
                <a:ea typeface="+mj-lt"/>
                <a:cs typeface="+mj-lt"/>
              </a:rPr>
              <a:t>Organização dos textos</a:t>
            </a:r>
            <a:endParaRPr lang="pt-BR" dirty="0"/>
          </a:p>
        </p:txBody>
      </p:sp>
      <p:sp>
        <p:nvSpPr>
          <p:cNvPr id="3" name="Espaço Reservado para Conteúdo 2">
            <a:extLst>
              <a:ext uri="{FF2B5EF4-FFF2-40B4-BE49-F238E27FC236}">
                <a16:creationId xmlns:a16="http://schemas.microsoft.com/office/drawing/2014/main" id="{B771BB63-5080-481E-8BB6-980EEC4DF769}"/>
              </a:ext>
            </a:extLst>
          </p:cNvPr>
          <p:cNvSpPr>
            <a:spLocks noGrp="1"/>
          </p:cNvSpPr>
          <p:nvPr>
            <p:ph idx="1"/>
          </p:nvPr>
        </p:nvSpPr>
        <p:spPr>
          <a:xfrm>
            <a:off x="1083774" y="2385071"/>
            <a:ext cx="3016618" cy="2837559"/>
          </a:xfrm>
        </p:spPr>
        <p:txBody>
          <a:bodyPr vert="horz" lIns="91440" tIns="45720" rIns="91440" bIns="45720" rtlCol="0" anchor="t">
            <a:normAutofit/>
          </a:bodyPr>
          <a:lstStyle/>
          <a:p>
            <a:r>
              <a:rPr lang="pt-BR" dirty="0"/>
              <a:t>Os três textos adotados para exemplificação, após segmentação e identificação, estão apresentados ao lado.</a:t>
            </a:r>
          </a:p>
        </p:txBody>
      </p:sp>
      <p:pic>
        <p:nvPicPr>
          <p:cNvPr id="4" name="Imagem 4" descr="Tela de celular com texto preto sobre fundo branco&#10;&#10;Descrição gerada com alta confiança">
            <a:extLst>
              <a:ext uri="{FF2B5EF4-FFF2-40B4-BE49-F238E27FC236}">
                <a16:creationId xmlns:a16="http://schemas.microsoft.com/office/drawing/2014/main" id="{2EE665E1-D27A-4D9F-AE17-7090EB789716}"/>
              </a:ext>
            </a:extLst>
          </p:cNvPr>
          <p:cNvPicPr>
            <a:picLocks noChangeAspect="1"/>
          </p:cNvPicPr>
          <p:nvPr/>
        </p:nvPicPr>
        <p:blipFill>
          <a:blip r:embed="rId2"/>
          <a:stretch>
            <a:fillRect/>
          </a:stretch>
        </p:blipFill>
        <p:spPr>
          <a:xfrm>
            <a:off x="5954151" y="1472536"/>
            <a:ext cx="3017520" cy="183247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Imagem 6" descr="Tela de celular com texto preto sobre fundo branco&#10;&#10;Descrição gerada com alta confiança">
            <a:extLst>
              <a:ext uri="{FF2B5EF4-FFF2-40B4-BE49-F238E27FC236}">
                <a16:creationId xmlns:a16="http://schemas.microsoft.com/office/drawing/2014/main" id="{57E3A933-55F7-4784-83E0-E20968348BC5}"/>
              </a:ext>
            </a:extLst>
          </p:cNvPr>
          <p:cNvPicPr>
            <a:picLocks noChangeAspect="1"/>
          </p:cNvPicPr>
          <p:nvPr/>
        </p:nvPicPr>
        <p:blipFill>
          <a:blip r:embed="rId3"/>
          <a:stretch>
            <a:fillRect/>
          </a:stretch>
        </p:blipFill>
        <p:spPr>
          <a:xfrm>
            <a:off x="4686009" y="3666419"/>
            <a:ext cx="3068320" cy="18509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Imagem 8" descr="Tela de celular com texto preto sobre fundo branco&#10;&#10;Descrição gerada com alta confiança">
            <a:extLst>
              <a:ext uri="{FF2B5EF4-FFF2-40B4-BE49-F238E27FC236}">
                <a16:creationId xmlns:a16="http://schemas.microsoft.com/office/drawing/2014/main" id="{A50C4A63-1362-4F2A-AF3C-793F7133DD44}"/>
              </a:ext>
            </a:extLst>
          </p:cNvPr>
          <p:cNvPicPr>
            <a:picLocks noChangeAspect="1"/>
          </p:cNvPicPr>
          <p:nvPr/>
        </p:nvPicPr>
        <p:blipFill>
          <a:blip r:embed="rId4"/>
          <a:stretch>
            <a:fillRect/>
          </a:stretch>
        </p:blipFill>
        <p:spPr>
          <a:xfrm>
            <a:off x="8171249" y="4150793"/>
            <a:ext cx="3017520" cy="1865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Espaço Reservado para Conteúdo 2">
            <a:extLst>
              <a:ext uri="{FF2B5EF4-FFF2-40B4-BE49-F238E27FC236}">
                <a16:creationId xmlns:a16="http://schemas.microsoft.com/office/drawing/2014/main" id="{95ABDB86-25CE-4A31-A967-00B3E342F09B}"/>
              </a:ext>
            </a:extLst>
          </p:cNvPr>
          <p:cNvSpPr txBox="1">
            <a:spLocks/>
          </p:cNvSpPr>
          <p:nvPr/>
        </p:nvSpPr>
        <p:spPr>
          <a:xfrm>
            <a:off x="9676789" y="2146702"/>
            <a:ext cx="2020157" cy="2837559"/>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pt-BR" sz="1600"/>
              <a:t>* Ex. não está em ordem alfabética, como deve ser feito no modelo final</a:t>
            </a:r>
            <a:endParaRPr lang="pt-BR" sz="1600" dirty="0"/>
          </a:p>
        </p:txBody>
      </p:sp>
    </p:spTree>
    <p:extLst>
      <p:ext uri="{BB962C8B-B14F-4D97-AF65-F5344CB8AC3E}">
        <p14:creationId xmlns:p14="http://schemas.microsoft.com/office/powerpoint/2010/main" val="1559810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8FAC8-30FE-48D2-B40F-59D9D3157B0B}"/>
              </a:ext>
            </a:extLst>
          </p:cNvPr>
          <p:cNvSpPr>
            <a:spLocks noGrp="1"/>
          </p:cNvSpPr>
          <p:nvPr>
            <p:ph type="title"/>
          </p:nvPr>
        </p:nvSpPr>
        <p:spPr/>
        <p:txBody>
          <a:bodyPr/>
          <a:lstStyle/>
          <a:p>
            <a:r>
              <a:rPr lang="pt-BR" dirty="0"/>
              <a:t>Montagem </a:t>
            </a:r>
            <a:r>
              <a:rPr lang="pt-BR" dirty="0">
                <a:ea typeface="+mj-lt"/>
                <a:cs typeface="+mj-lt"/>
              </a:rPr>
              <a:t>das árvores individuais</a:t>
            </a:r>
          </a:p>
          <a:p>
            <a:endParaRPr lang="pt-BR" dirty="0"/>
          </a:p>
        </p:txBody>
      </p:sp>
      <p:sp>
        <p:nvSpPr>
          <p:cNvPr id="3" name="Espaço Reservado para Conteúdo 2">
            <a:extLst>
              <a:ext uri="{FF2B5EF4-FFF2-40B4-BE49-F238E27FC236}">
                <a16:creationId xmlns:a16="http://schemas.microsoft.com/office/drawing/2014/main" id="{6213146B-D22E-44F8-9966-BAFA8303504A}"/>
              </a:ext>
            </a:extLst>
          </p:cNvPr>
          <p:cNvSpPr>
            <a:spLocks noGrp="1"/>
          </p:cNvSpPr>
          <p:nvPr>
            <p:ph idx="1"/>
          </p:nvPr>
        </p:nvSpPr>
        <p:spPr>
          <a:xfrm>
            <a:off x="986082" y="1916149"/>
            <a:ext cx="9796463" cy="2212327"/>
          </a:xfrm>
        </p:spPr>
        <p:txBody>
          <a:bodyPr vert="horz" lIns="91440" tIns="45720" rIns="91440" bIns="45720" rtlCol="0" anchor="t">
            <a:normAutofit/>
          </a:bodyPr>
          <a:lstStyle/>
          <a:p>
            <a:pPr algn="just">
              <a:lnSpc>
                <a:spcPct val="150000"/>
              </a:lnSpc>
            </a:pPr>
            <a:r>
              <a:rPr lang="pt-BR" dirty="0"/>
              <a:t>Para fins de exemplificação, acompanharemos o processo mais detalhadamente para a montagem da árvore do texto 1.</a:t>
            </a:r>
          </a:p>
          <a:p>
            <a:pPr algn="just">
              <a:lnSpc>
                <a:spcPct val="150000"/>
              </a:lnSpc>
            </a:pPr>
            <a:r>
              <a:rPr lang="pt-BR" dirty="0"/>
              <a:t>Novamente, o processo decorre de percorrermos individualmente cada palavra do texto.</a:t>
            </a:r>
          </a:p>
          <a:p>
            <a:pPr algn="just">
              <a:lnSpc>
                <a:spcPct val="150000"/>
              </a:lnSpc>
            </a:pPr>
            <a:endParaRPr lang="pt-BR" dirty="0"/>
          </a:p>
        </p:txBody>
      </p:sp>
      <p:pic>
        <p:nvPicPr>
          <p:cNvPr id="5" name="Imagem 4" descr="Tela de celular com texto preto sobre fundo branco&#10;&#10;Descrição gerada com alta confiança">
            <a:extLst>
              <a:ext uri="{FF2B5EF4-FFF2-40B4-BE49-F238E27FC236}">
                <a16:creationId xmlns:a16="http://schemas.microsoft.com/office/drawing/2014/main" id="{46C2A654-A83E-418B-A42C-C6C782F1B03D}"/>
              </a:ext>
            </a:extLst>
          </p:cNvPr>
          <p:cNvPicPr>
            <a:picLocks noChangeAspect="1"/>
          </p:cNvPicPr>
          <p:nvPr/>
        </p:nvPicPr>
        <p:blipFill>
          <a:blip r:embed="rId2"/>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Espaço Reservado para Conteúdo 2">
            <a:extLst>
              <a:ext uri="{FF2B5EF4-FFF2-40B4-BE49-F238E27FC236}">
                <a16:creationId xmlns:a16="http://schemas.microsoft.com/office/drawing/2014/main" id="{7599DB08-8A7F-41AD-A4B3-4BF38D5EDE55}"/>
              </a:ext>
            </a:extLst>
          </p:cNvPr>
          <p:cNvSpPr txBox="1">
            <a:spLocks/>
          </p:cNvSpPr>
          <p:nvPr/>
        </p:nvSpPr>
        <p:spPr>
          <a:xfrm>
            <a:off x="982175" y="4081011"/>
            <a:ext cx="6592156" cy="2212327"/>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gn="just">
              <a:lnSpc>
                <a:spcPct val="150000"/>
              </a:lnSpc>
            </a:pPr>
            <a:r>
              <a:rPr lang="pt-BR" dirty="0">
                <a:ea typeface="+mj-lt"/>
                <a:cs typeface="+mj-lt"/>
              </a:rPr>
              <a:t>Ademais, marcaremos a raiz dessas árvores com o ID do texto por quesito de sinalização.</a:t>
            </a:r>
          </a:p>
          <a:p>
            <a:pPr algn="just">
              <a:lnSpc>
                <a:spcPct val="150000"/>
              </a:lnSpc>
            </a:pPr>
            <a:r>
              <a:rPr lang="pt-BR" dirty="0"/>
              <a:t>Vamos </a:t>
            </a:r>
            <a:r>
              <a:rPr lang="pt-BR" dirty="0" err="1"/>
              <a:t>la</a:t>
            </a:r>
            <a:r>
              <a:rPr lang="pt-BR" dirty="0"/>
              <a:t>!</a:t>
            </a:r>
          </a:p>
          <a:p>
            <a:pPr algn="just">
              <a:lnSpc>
                <a:spcPct val="150000"/>
              </a:lnSpc>
            </a:pPr>
            <a:endParaRPr lang="pt-BR" dirty="0"/>
          </a:p>
        </p:txBody>
      </p:sp>
    </p:spTree>
    <p:extLst>
      <p:ext uri="{BB962C8B-B14F-4D97-AF65-F5344CB8AC3E}">
        <p14:creationId xmlns:p14="http://schemas.microsoft.com/office/powerpoint/2010/main" val="2553455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m 4" descr="Tela de celular com texto preto sobre fundo branco&#10;&#10;Descrição gerada com alta confiança">
            <a:extLst>
              <a:ext uri="{FF2B5EF4-FFF2-40B4-BE49-F238E27FC236}">
                <a16:creationId xmlns:a16="http://schemas.microsoft.com/office/drawing/2014/main" id="{083A5E3A-FB6D-4E09-AB1D-87F6AB7C162E}"/>
              </a:ext>
            </a:extLst>
          </p:cNvPr>
          <p:cNvPicPr>
            <a:picLocks noChangeAspect="1"/>
          </p:cNvPicPr>
          <p:nvPr/>
        </p:nvPicPr>
        <p:blipFill>
          <a:blip r:embed="rId2"/>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9638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m 43" descr="Uma imagem contendo desenho&#10;&#10;Descrição gerada com muito alta confiança">
            <a:extLst>
              <a:ext uri="{FF2B5EF4-FFF2-40B4-BE49-F238E27FC236}">
                <a16:creationId xmlns:a16="http://schemas.microsoft.com/office/drawing/2014/main" id="{E467B8EC-6ABD-48D9-96FA-180F8D499911}"/>
              </a:ext>
            </a:extLst>
          </p:cNvPr>
          <p:cNvPicPr>
            <a:picLocks noChangeAspect="1"/>
          </p:cNvPicPr>
          <p:nvPr/>
        </p:nvPicPr>
        <p:blipFill>
          <a:blip r:embed="rId2"/>
          <a:stretch>
            <a:fillRect/>
          </a:stretch>
        </p:blipFill>
        <p:spPr>
          <a:xfrm>
            <a:off x="1850657" y="248504"/>
            <a:ext cx="421299" cy="421299"/>
          </a:xfrm>
          <a:prstGeom prst="rect">
            <a:avLst/>
          </a:prstGeom>
        </p:spPr>
      </p:pic>
      <p:pic>
        <p:nvPicPr>
          <p:cNvPr id="50" name="Imagem 4" descr="Tela de celular com texto preto sobre fundo branco&#10;&#10;Descrição gerada com alta confiança">
            <a:extLst>
              <a:ext uri="{FF2B5EF4-FFF2-40B4-BE49-F238E27FC236}">
                <a16:creationId xmlns:a16="http://schemas.microsoft.com/office/drawing/2014/main" id="{083A5E3A-FB6D-4E09-AB1D-87F6AB7C162E}"/>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53" name="Tinta 52">
                <a:extLst>
                  <a:ext uri="{FF2B5EF4-FFF2-40B4-BE49-F238E27FC236}">
                    <a16:creationId xmlns:a16="http://schemas.microsoft.com/office/drawing/2014/main" id="{EF7656A8-553E-4DA0-8A55-50BDAE3FABD9}"/>
                  </a:ext>
                </a:extLst>
              </p14:cNvPr>
              <p14:cNvContentPartPr/>
              <p14:nvPr/>
            </p14:nvContentPartPr>
            <p14:xfrm>
              <a:off x="8401690" y="4605428"/>
              <a:ext cx="676275" cy="28575"/>
            </p14:xfrm>
          </p:contentPart>
        </mc:Choice>
        <mc:Fallback xmlns="">
          <p:pic>
            <p:nvPicPr>
              <p:cNvPr id="53" name="Tinta 52">
                <a:extLst>
                  <a:ext uri="{FF2B5EF4-FFF2-40B4-BE49-F238E27FC236}">
                    <a16:creationId xmlns:a16="http://schemas.microsoft.com/office/drawing/2014/main" id="{EF7656A8-553E-4DA0-8A55-50BDAE3FABD9}"/>
                  </a:ext>
                </a:extLst>
              </p:cNvPr>
              <p:cNvPicPr/>
              <p:nvPr/>
            </p:nvPicPr>
            <p:blipFill>
              <a:blip r:embed="rId5"/>
              <a:stretch>
                <a:fillRect/>
              </a:stretch>
            </p:blipFill>
            <p:spPr>
              <a:xfrm>
                <a:off x="8347559" y="4500885"/>
                <a:ext cx="784176" cy="237312"/>
              </a:xfrm>
              <a:prstGeom prst="rect">
                <a:avLst/>
              </a:prstGeom>
            </p:spPr>
          </p:pic>
        </mc:Fallback>
      </mc:AlternateContent>
      <p:sp>
        <p:nvSpPr>
          <p:cNvPr id="54" name="Elipse 53">
            <a:extLst>
              <a:ext uri="{FF2B5EF4-FFF2-40B4-BE49-F238E27FC236}">
                <a16:creationId xmlns:a16="http://schemas.microsoft.com/office/drawing/2014/main" id="{3F7FE2B1-B429-4AD2-8B92-FCCDBF7BB45B}"/>
              </a:ext>
            </a:extLst>
          </p:cNvPr>
          <p:cNvSpPr/>
          <p:nvPr/>
        </p:nvSpPr>
        <p:spPr>
          <a:xfrm>
            <a:off x="1604107" y="70338"/>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Seta: para a Direita 54">
            <a:extLst>
              <a:ext uri="{FF2B5EF4-FFF2-40B4-BE49-F238E27FC236}">
                <a16:creationId xmlns:a16="http://schemas.microsoft.com/office/drawing/2014/main" id="{4A4DDF5C-793F-4D31-A76E-F06F2EBF8B40}"/>
              </a:ext>
            </a:extLst>
          </p:cNvPr>
          <p:cNvSpPr/>
          <p:nvPr/>
        </p:nvSpPr>
        <p:spPr>
          <a:xfrm rot="11700000">
            <a:off x="2818901" y="652789"/>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aixaDeTexto 55">
            <a:extLst>
              <a:ext uri="{FF2B5EF4-FFF2-40B4-BE49-F238E27FC236}">
                <a16:creationId xmlns:a16="http://schemas.microsoft.com/office/drawing/2014/main" id="{D346F0D6-8729-4A80-81D1-E11330C4AC60}"/>
              </a:ext>
            </a:extLst>
          </p:cNvPr>
          <p:cNvSpPr txBox="1"/>
          <p:nvPr/>
        </p:nvSpPr>
        <p:spPr>
          <a:xfrm>
            <a:off x="4099169" y="719015"/>
            <a:ext cx="275296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t>Começamos com a raiz da árvore identificada com o ID do texto em questão</a:t>
            </a:r>
          </a:p>
        </p:txBody>
      </p:sp>
    </p:spTree>
    <p:extLst>
      <p:ext uri="{BB962C8B-B14F-4D97-AF65-F5344CB8AC3E}">
        <p14:creationId xmlns:p14="http://schemas.microsoft.com/office/powerpoint/2010/main" val="374013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m 43" descr="Uma imagem contendo desenho&#10;&#10;Descrição gerada com muito alta confiança">
            <a:extLst>
              <a:ext uri="{FF2B5EF4-FFF2-40B4-BE49-F238E27FC236}">
                <a16:creationId xmlns:a16="http://schemas.microsoft.com/office/drawing/2014/main" id="{E467B8EC-6ABD-48D9-96FA-180F8D499911}"/>
              </a:ext>
            </a:extLst>
          </p:cNvPr>
          <p:cNvPicPr>
            <a:picLocks noChangeAspect="1"/>
          </p:cNvPicPr>
          <p:nvPr/>
        </p:nvPicPr>
        <p:blipFill>
          <a:blip r:embed="rId2"/>
          <a:stretch>
            <a:fillRect/>
          </a:stretch>
        </p:blipFill>
        <p:spPr>
          <a:xfrm>
            <a:off x="1850657" y="248504"/>
            <a:ext cx="421299" cy="421299"/>
          </a:xfrm>
          <a:prstGeom prst="rect">
            <a:avLst/>
          </a:prstGeom>
        </p:spPr>
      </p:pic>
      <p:pic>
        <p:nvPicPr>
          <p:cNvPr id="50" name="Imagem 4" descr="Tela de celular com texto preto sobre fundo branco&#10;&#10;Descrição gerada com alta confiança">
            <a:extLst>
              <a:ext uri="{FF2B5EF4-FFF2-40B4-BE49-F238E27FC236}">
                <a16:creationId xmlns:a16="http://schemas.microsoft.com/office/drawing/2014/main" id="{083A5E3A-FB6D-4E09-AB1D-87F6AB7C162E}"/>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Seta: para a Direita 1">
            <a:extLst>
              <a:ext uri="{FF2B5EF4-FFF2-40B4-BE49-F238E27FC236}">
                <a16:creationId xmlns:a16="http://schemas.microsoft.com/office/drawing/2014/main" id="{E2737895-D8BB-4B9D-912A-38FEBA26006B}"/>
              </a:ext>
            </a:extLst>
          </p:cNvPr>
          <p:cNvSpPr/>
          <p:nvPr/>
        </p:nvSpPr>
        <p:spPr>
          <a:xfrm rot="2400000">
            <a:off x="7791439" y="3437020"/>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1">
            <a:extLst>
              <a:ext uri="{FF2B5EF4-FFF2-40B4-BE49-F238E27FC236}">
                <a16:creationId xmlns:a16="http://schemas.microsoft.com/office/drawing/2014/main" id="{A6A87D7B-7361-4399-9BCC-39432A776915}"/>
              </a:ext>
            </a:extLst>
          </p:cNvPr>
          <p:cNvSpPr txBox="1"/>
          <p:nvPr/>
        </p:nvSpPr>
        <p:spPr>
          <a:xfrm>
            <a:off x="6307015" y="2184400"/>
            <a:ext cx="2752968"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Agora, prosseguimos com a leitura linear do texto</a:t>
            </a:r>
          </a:p>
        </p:txBody>
      </p:sp>
    </p:spTree>
    <p:extLst>
      <p:ext uri="{BB962C8B-B14F-4D97-AF65-F5344CB8AC3E}">
        <p14:creationId xmlns:p14="http://schemas.microsoft.com/office/powerpoint/2010/main" val="1849202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m 41" descr="Uma imagem contendo relógio&#10;&#10;Descrição gerada com muito alta confiança">
            <a:extLst>
              <a:ext uri="{FF2B5EF4-FFF2-40B4-BE49-F238E27FC236}">
                <a16:creationId xmlns:a16="http://schemas.microsoft.com/office/drawing/2014/main" id="{14B28B30-88E6-4644-812F-60654ED1035A}"/>
              </a:ext>
            </a:extLst>
          </p:cNvPr>
          <p:cNvPicPr>
            <a:picLocks noChangeAspect="1"/>
          </p:cNvPicPr>
          <p:nvPr/>
        </p:nvPicPr>
        <p:blipFill>
          <a:blip r:embed="rId2"/>
          <a:stretch>
            <a:fillRect/>
          </a:stretch>
        </p:blipFill>
        <p:spPr>
          <a:xfrm>
            <a:off x="258070" y="248138"/>
            <a:ext cx="2014091" cy="3323493"/>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7CC3282D-A06F-4034-9703-7640F886586F}"/>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F23F1DBB-987F-4D2C-BF6B-453ABBD81C1E}"/>
                  </a:ext>
                </a:extLst>
              </p14:cNvPr>
              <p14:cNvContentPartPr/>
              <p14:nvPr/>
            </p14:nvContentPartPr>
            <p14:xfrm>
              <a:off x="10003844" y="5455351"/>
              <a:ext cx="495300" cy="9525"/>
            </p14:xfrm>
          </p:contentPart>
        </mc:Choice>
        <mc:Fallback xmlns="">
          <p:pic>
            <p:nvPicPr>
              <p:cNvPr id="4" name="Tinta 3">
                <a:extLst>
                  <a:ext uri="{FF2B5EF4-FFF2-40B4-BE49-F238E27FC236}">
                    <a16:creationId xmlns:a16="http://schemas.microsoft.com/office/drawing/2014/main" id="{F23F1DBB-987F-4D2C-BF6B-453ABBD81C1E}"/>
                  </a:ext>
                </a:extLst>
              </p:cNvPr>
              <p:cNvPicPr/>
              <p:nvPr/>
            </p:nvPicPr>
            <p:blipFill>
              <a:blip r:embed="rId5"/>
              <a:stretch>
                <a:fillRect/>
              </a:stretch>
            </p:blipFill>
            <p:spPr>
              <a:xfrm>
                <a:off x="9950559" y="2607376"/>
                <a:ext cx="602228" cy="5715000"/>
              </a:xfrm>
              <a:prstGeom prst="rect">
                <a:avLst/>
              </a:prstGeom>
            </p:spPr>
          </p:pic>
        </mc:Fallback>
      </mc:AlternateContent>
      <p:sp>
        <p:nvSpPr>
          <p:cNvPr id="5" name="Elipse 4">
            <a:extLst>
              <a:ext uri="{FF2B5EF4-FFF2-40B4-BE49-F238E27FC236}">
                <a16:creationId xmlns:a16="http://schemas.microsoft.com/office/drawing/2014/main" id="{97EB87F9-3E3F-4541-87C5-6CE98083C835}"/>
              </a:ext>
            </a:extLst>
          </p:cNvPr>
          <p:cNvSpPr/>
          <p:nvPr/>
        </p:nvSpPr>
        <p:spPr>
          <a:xfrm>
            <a:off x="-437661" y="-105508"/>
            <a:ext cx="2598613" cy="395653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5F936FB4-BDFA-443C-9EC1-2FED516DF3D8}"/>
              </a:ext>
            </a:extLst>
          </p:cNvPr>
          <p:cNvSpPr/>
          <p:nvPr/>
        </p:nvSpPr>
        <p:spPr>
          <a:xfrm rot="11700000">
            <a:off x="2721209" y="1991174"/>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1">
            <a:extLst>
              <a:ext uri="{FF2B5EF4-FFF2-40B4-BE49-F238E27FC236}">
                <a16:creationId xmlns:a16="http://schemas.microsoft.com/office/drawing/2014/main" id="{A6A87D7B-7361-4399-9BCC-39432A776915}"/>
              </a:ext>
            </a:extLst>
          </p:cNvPr>
          <p:cNvSpPr txBox="1"/>
          <p:nvPr/>
        </p:nvSpPr>
        <p:spPr>
          <a:xfrm>
            <a:off x="4021015" y="2145323"/>
            <a:ext cx="2938583"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A palavra lida não faz parte da árvore, então primeiramente devemos acrescenta-la</a:t>
            </a:r>
          </a:p>
        </p:txBody>
      </p:sp>
    </p:spTree>
    <p:extLst>
      <p:ext uri="{BB962C8B-B14F-4D97-AF65-F5344CB8AC3E}">
        <p14:creationId xmlns:p14="http://schemas.microsoft.com/office/powerpoint/2010/main" val="3984055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m 39" descr="Uma imagem contendo bola, relógio&#10;&#10;Descrição gerada com muito alta confiança">
            <a:extLst>
              <a:ext uri="{FF2B5EF4-FFF2-40B4-BE49-F238E27FC236}">
                <a16:creationId xmlns:a16="http://schemas.microsoft.com/office/drawing/2014/main" id="{2CB4C708-8117-4E8B-8893-5027100772EE}"/>
              </a:ext>
            </a:extLst>
          </p:cNvPr>
          <p:cNvPicPr>
            <a:picLocks noChangeAspect="1"/>
          </p:cNvPicPr>
          <p:nvPr/>
        </p:nvPicPr>
        <p:blipFill>
          <a:blip r:embed="rId2"/>
          <a:stretch>
            <a:fillRect/>
          </a:stretch>
        </p:blipFill>
        <p:spPr>
          <a:xfrm>
            <a:off x="259277" y="248138"/>
            <a:ext cx="2031215" cy="3743570"/>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CA6E850E-0ACF-45A6-B765-28502965931B}"/>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FD4F758C-79E8-4C6A-93F6-324838C6368C}"/>
                  </a:ext>
                </a:extLst>
              </p14:cNvPr>
              <p14:cNvContentPartPr/>
              <p14:nvPr/>
            </p14:nvContentPartPr>
            <p14:xfrm>
              <a:off x="10003844" y="5416275"/>
              <a:ext cx="476250" cy="38099"/>
            </p14:xfrm>
          </p:contentPart>
        </mc:Choice>
        <mc:Fallback xmlns="">
          <p:pic>
            <p:nvPicPr>
              <p:cNvPr id="4" name="Tinta 3">
                <a:extLst>
                  <a:ext uri="{FF2B5EF4-FFF2-40B4-BE49-F238E27FC236}">
                    <a16:creationId xmlns:a16="http://schemas.microsoft.com/office/drawing/2014/main" id="{FD4F758C-79E8-4C6A-93F6-324838C6368C}"/>
                  </a:ext>
                </a:extLst>
              </p:cNvPr>
              <p:cNvPicPr/>
              <p:nvPr/>
            </p:nvPicPr>
            <p:blipFill>
              <a:blip r:embed="rId5"/>
              <a:stretch>
                <a:fillRect/>
              </a:stretch>
            </p:blipFill>
            <p:spPr>
              <a:xfrm>
                <a:off x="9950530" y="5312369"/>
                <a:ext cx="583236" cy="245565"/>
              </a:xfrm>
              <a:prstGeom prst="rect">
                <a:avLst/>
              </a:prstGeom>
            </p:spPr>
          </p:pic>
        </mc:Fallback>
      </mc:AlternateContent>
      <p:sp>
        <p:nvSpPr>
          <p:cNvPr id="5" name="Elipse 4">
            <a:extLst>
              <a:ext uri="{FF2B5EF4-FFF2-40B4-BE49-F238E27FC236}">
                <a16:creationId xmlns:a16="http://schemas.microsoft.com/office/drawing/2014/main" id="{BA8B823F-0230-4A37-98A0-EE875EA73B66}"/>
              </a:ext>
            </a:extLst>
          </p:cNvPr>
          <p:cNvSpPr/>
          <p:nvPr/>
        </p:nvSpPr>
        <p:spPr>
          <a:xfrm>
            <a:off x="109415" y="3430953"/>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a Direita 8">
            <a:extLst>
              <a:ext uri="{FF2B5EF4-FFF2-40B4-BE49-F238E27FC236}">
                <a16:creationId xmlns:a16="http://schemas.microsoft.com/office/drawing/2014/main" id="{C0735902-7B3B-4A4A-9B82-68B39FFD778F}"/>
              </a:ext>
            </a:extLst>
          </p:cNvPr>
          <p:cNvSpPr/>
          <p:nvPr/>
        </p:nvSpPr>
        <p:spPr>
          <a:xfrm rot="10440000">
            <a:off x="1558671" y="3661712"/>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6E37008B-23DD-424D-910C-8456D0C85E21}"/>
              </a:ext>
            </a:extLst>
          </p:cNvPr>
          <p:cNvSpPr txBox="1"/>
          <p:nvPr/>
        </p:nvSpPr>
        <p:spPr>
          <a:xfrm>
            <a:off x="3044092" y="3083169"/>
            <a:ext cx="3290275"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Ademais, para cada palavra acrescentada, em seu nó final colocamos um peso numérico, inicialmente definido como zero</a:t>
            </a:r>
          </a:p>
        </p:txBody>
      </p:sp>
    </p:spTree>
    <p:extLst>
      <p:ext uri="{BB962C8B-B14F-4D97-AF65-F5344CB8AC3E}">
        <p14:creationId xmlns:p14="http://schemas.microsoft.com/office/powerpoint/2010/main" val="3938325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m 37" descr="Uma imagem contendo bola, relógio&#10;&#10;Descrição gerada com muito alta confiança">
            <a:extLst>
              <a:ext uri="{FF2B5EF4-FFF2-40B4-BE49-F238E27FC236}">
                <a16:creationId xmlns:a16="http://schemas.microsoft.com/office/drawing/2014/main" id="{58C75594-6905-46DC-A008-DF62A8BCF594}"/>
              </a:ext>
            </a:extLst>
          </p:cNvPr>
          <p:cNvPicPr>
            <a:picLocks noChangeAspect="1"/>
          </p:cNvPicPr>
          <p:nvPr/>
        </p:nvPicPr>
        <p:blipFill>
          <a:blip r:embed="rId2"/>
          <a:stretch>
            <a:fillRect/>
          </a:stretch>
        </p:blipFill>
        <p:spPr>
          <a:xfrm>
            <a:off x="259277" y="248138"/>
            <a:ext cx="2031215" cy="3743570"/>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A5109D8C-2D0F-4953-BA4D-7B1F983297E4}"/>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Elipse 3">
            <a:extLst>
              <a:ext uri="{FF2B5EF4-FFF2-40B4-BE49-F238E27FC236}">
                <a16:creationId xmlns:a16="http://schemas.microsoft.com/office/drawing/2014/main" id="{B255F98E-E0C8-44ED-8FB3-A8E7D3162420}"/>
              </a:ext>
            </a:extLst>
          </p:cNvPr>
          <p:cNvSpPr/>
          <p:nvPr/>
        </p:nvSpPr>
        <p:spPr>
          <a:xfrm>
            <a:off x="109415" y="3430953"/>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A621DD8A-4BEF-4249-88B2-FB9A2D1788D8}"/>
              </a:ext>
            </a:extLst>
          </p:cNvPr>
          <p:cNvSpPr/>
          <p:nvPr/>
        </p:nvSpPr>
        <p:spPr>
          <a:xfrm rot="10440000">
            <a:off x="1558671" y="3661712"/>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B295FA17-8971-45A3-8D60-C66630DFF973}"/>
              </a:ext>
            </a:extLst>
          </p:cNvPr>
          <p:cNvSpPr txBox="1"/>
          <p:nvPr/>
        </p:nvSpPr>
        <p:spPr>
          <a:xfrm>
            <a:off x="3044092" y="2125784"/>
            <a:ext cx="3641967" cy="34163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Para definir que peso somar a essa palavra neste momento é simples: a seção atual é título, cujo peso é 5; essa seção possui 3 elementos, portanto a densidade de cada uma delas é o inverso desse valor, 1/3.</a:t>
            </a:r>
          </a:p>
          <a:p>
            <a:r>
              <a:rPr lang="pt-BR" dirty="0"/>
              <a:t>Agora, basta multiplicar o peso pela densidade da palavra na seção, nesse caso 5*(1/3).</a:t>
            </a:r>
          </a:p>
        </p:txBody>
      </p:sp>
      <mc:AlternateContent xmlns:mc="http://schemas.openxmlformats.org/markup-compatibility/2006" xmlns:p14="http://schemas.microsoft.com/office/powerpoint/2010/main">
        <mc:Choice Requires="p14">
          <p:contentPart p14:bwMode="auto" r:id="rId4">
            <p14:nvContentPartPr>
              <p14:cNvPr id="11" name="Tinta 10">
                <a:extLst>
                  <a:ext uri="{FF2B5EF4-FFF2-40B4-BE49-F238E27FC236}">
                    <a16:creationId xmlns:a16="http://schemas.microsoft.com/office/drawing/2014/main" id="{F20DA5B3-98F7-4B7A-A2F4-63EE0A9D8C03}"/>
                  </a:ext>
                </a:extLst>
              </p14:cNvPr>
              <p14:cNvContentPartPr/>
              <p14:nvPr/>
            </p14:nvContentPartPr>
            <p14:xfrm>
              <a:off x="9974537" y="5406505"/>
              <a:ext cx="533400" cy="9525"/>
            </p14:xfrm>
          </p:contentPart>
        </mc:Choice>
        <mc:Fallback xmlns="">
          <p:pic>
            <p:nvPicPr>
              <p:cNvPr id="11" name="Tinta 10">
                <a:extLst>
                  <a:ext uri="{FF2B5EF4-FFF2-40B4-BE49-F238E27FC236}">
                    <a16:creationId xmlns:a16="http://schemas.microsoft.com/office/drawing/2014/main" id="{F20DA5B3-98F7-4B7A-A2F4-63EE0A9D8C03}"/>
                  </a:ext>
                </a:extLst>
              </p:cNvPr>
              <p:cNvPicPr/>
              <p:nvPr/>
            </p:nvPicPr>
            <p:blipFill>
              <a:blip r:embed="rId5"/>
              <a:stretch>
                <a:fillRect/>
              </a:stretch>
            </p:blipFill>
            <p:spPr>
              <a:xfrm>
                <a:off x="9921340" y="5304451"/>
                <a:ext cx="640151" cy="213292"/>
              </a:xfrm>
              <a:prstGeom prst="rect">
                <a:avLst/>
              </a:prstGeom>
            </p:spPr>
          </p:pic>
        </mc:Fallback>
      </mc:AlternateContent>
    </p:spTree>
    <p:extLst>
      <p:ext uri="{BB962C8B-B14F-4D97-AF65-F5344CB8AC3E}">
        <p14:creationId xmlns:p14="http://schemas.microsoft.com/office/powerpoint/2010/main" val="340617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13" descr="forma geométrica no plano de fundo de círculos e linhas">
            <a:extLst>
              <a:ext uri="{FF2B5EF4-FFF2-40B4-BE49-F238E27FC236}">
                <a16:creationId xmlns:a16="http://schemas.microsoft.com/office/drawing/2014/main" id="{FF9E5749-9583-4C06-AD47-BF84573F88AA}"/>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Retângulo 4">
            <a:extLst>
              <a:ext uri="{FF2B5EF4-FFF2-40B4-BE49-F238E27FC236}">
                <a16:creationId xmlns:a16="http://schemas.microsoft.com/office/drawing/2014/main" id="{001F5545-0BF8-41A1-9598-40BC39581D3C}"/>
              </a:ext>
            </a:extLst>
          </p:cNvPr>
          <p:cNvSpPr/>
          <p:nvPr/>
        </p:nvSpPr>
        <p:spPr>
          <a:xfrm>
            <a:off x="726440" y="548939"/>
            <a:ext cx="10739120" cy="5760122"/>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87F2D47-1A5F-4BA8-9BCD-ECE91AC9EAC1}"/>
              </a:ext>
            </a:extLst>
          </p:cNvPr>
          <p:cNvSpPr>
            <a:spLocks noGrp="1"/>
          </p:cNvSpPr>
          <p:nvPr>
            <p:ph type="title"/>
          </p:nvPr>
        </p:nvSpPr>
        <p:spPr>
          <a:xfrm>
            <a:off x="1324436" y="1086905"/>
            <a:ext cx="9404723" cy="1400530"/>
          </a:xfrm>
        </p:spPr>
        <p:txBody>
          <a:bodyPr/>
          <a:lstStyle/>
          <a:p>
            <a:r>
              <a:rPr lang="pt-BR"/>
              <a:t>O TRABALHO</a:t>
            </a:r>
          </a:p>
        </p:txBody>
      </p:sp>
      <p:sp>
        <p:nvSpPr>
          <p:cNvPr id="3" name="Espaço Reservado para Conteúdo 2">
            <a:extLst>
              <a:ext uri="{FF2B5EF4-FFF2-40B4-BE49-F238E27FC236}">
                <a16:creationId xmlns:a16="http://schemas.microsoft.com/office/drawing/2014/main" id="{F77EE721-F863-498E-9DBF-5E9B4568B685}"/>
              </a:ext>
            </a:extLst>
          </p:cNvPr>
          <p:cNvSpPr>
            <a:spLocks noGrp="1"/>
          </p:cNvSpPr>
          <p:nvPr>
            <p:ph idx="1"/>
          </p:nvPr>
        </p:nvSpPr>
        <p:spPr>
          <a:xfrm>
            <a:off x="1324962" y="2270057"/>
            <a:ext cx="5585634" cy="3658666"/>
          </a:xfrm>
        </p:spPr>
        <p:txBody>
          <a:bodyPr vert="horz" lIns="91440" tIns="45720" rIns="91440" bIns="45720" rtlCol="0" anchor="t">
            <a:normAutofit/>
          </a:bodyPr>
          <a:lstStyle/>
          <a:p>
            <a:pPr algn="just">
              <a:lnSpc>
                <a:spcPct val="150000"/>
              </a:lnSpc>
            </a:pPr>
            <a:r>
              <a:rPr lang="pt-BR" sz="1700" err="1"/>
              <a:t>Search</a:t>
            </a:r>
            <a:r>
              <a:rPr lang="pt-BR" sz="1700" dirty="0"/>
              <a:t> </a:t>
            </a:r>
            <a:r>
              <a:rPr lang="pt-BR" sz="1700" err="1"/>
              <a:t>Engine</a:t>
            </a:r>
            <a:r>
              <a:rPr lang="pt-BR" sz="1700" dirty="0"/>
              <a:t>: Mecanismo de busca por palavras chave em um conjunto de textos. </a:t>
            </a:r>
          </a:p>
          <a:p>
            <a:pPr algn="just">
              <a:lnSpc>
                <a:spcPct val="150000"/>
              </a:lnSpc>
            </a:pPr>
            <a:r>
              <a:rPr lang="pt-BR" sz="1700"/>
              <a:t>Linguagens:</a:t>
            </a:r>
            <a:endParaRPr lang="pt-BR" sz="1700" dirty="0"/>
          </a:p>
          <a:p>
            <a:pPr lvl="1" algn="just">
              <a:lnSpc>
                <a:spcPct val="150000"/>
              </a:lnSpc>
            </a:pPr>
            <a:r>
              <a:rPr lang="pt-BR" sz="1700"/>
              <a:t>C++ (estrutura geral)</a:t>
            </a:r>
            <a:endParaRPr lang="pt-BR" sz="1700" dirty="0"/>
          </a:p>
          <a:p>
            <a:pPr lvl="1" algn="just">
              <a:lnSpc>
                <a:spcPct val="150000"/>
              </a:lnSpc>
            </a:pPr>
            <a:r>
              <a:rPr lang="pt-BR" sz="1700"/>
              <a:t>Java Script + HTML (interface).</a:t>
            </a:r>
            <a:endParaRPr lang="pt-BR" sz="1700" dirty="0"/>
          </a:p>
          <a:p>
            <a:pPr algn="just">
              <a:lnSpc>
                <a:spcPct val="150000"/>
              </a:lnSpc>
            </a:pPr>
            <a:r>
              <a:rPr lang="pt-BR" sz="1700" dirty="0"/>
              <a:t>Estrutura: Trie</a:t>
            </a:r>
          </a:p>
          <a:p>
            <a:pPr algn="just">
              <a:lnSpc>
                <a:spcPct val="150000"/>
              </a:lnSpc>
            </a:pPr>
            <a:r>
              <a:rPr lang="pt-BR" sz="1700" dirty="0"/>
              <a:t>Banco de dados: </a:t>
            </a:r>
            <a:r>
              <a:rPr lang="pt-BR" sz="1700" err="1"/>
              <a:t>Tagged</a:t>
            </a:r>
            <a:endParaRPr lang="pt-BR" sz="1700"/>
          </a:p>
          <a:p>
            <a:pPr algn="just">
              <a:lnSpc>
                <a:spcPct val="150000"/>
              </a:lnSpc>
            </a:pPr>
            <a:endParaRPr lang="pt-BR"/>
          </a:p>
          <a:p>
            <a:pPr algn="just">
              <a:lnSpc>
                <a:spcPct val="150000"/>
              </a:lnSpc>
            </a:pPr>
            <a:endParaRPr lang="pt-BR"/>
          </a:p>
        </p:txBody>
      </p:sp>
      <p:pic>
        <p:nvPicPr>
          <p:cNvPr id="1026" name="Picture 2" descr="Boscia albitrunca - Wikipedia">
            <a:extLst>
              <a:ext uri="{FF2B5EF4-FFF2-40B4-BE49-F238E27FC236}">
                <a16:creationId xmlns:a16="http://schemas.microsoft.com/office/drawing/2014/main" id="{8662689D-6ACE-4167-95E1-059E990A8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484" y="2271785"/>
            <a:ext cx="4029263" cy="353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575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m 37" descr="Uma imagem contendo bola, relógio&#10;&#10;Descrição gerada com muito alta confiança">
            <a:extLst>
              <a:ext uri="{FF2B5EF4-FFF2-40B4-BE49-F238E27FC236}">
                <a16:creationId xmlns:a16="http://schemas.microsoft.com/office/drawing/2014/main" id="{58C75594-6905-46DC-A008-DF62A8BCF594}"/>
              </a:ext>
            </a:extLst>
          </p:cNvPr>
          <p:cNvPicPr>
            <a:picLocks noChangeAspect="1"/>
          </p:cNvPicPr>
          <p:nvPr/>
        </p:nvPicPr>
        <p:blipFill>
          <a:blip r:embed="rId2"/>
          <a:stretch>
            <a:fillRect/>
          </a:stretch>
        </p:blipFill>
        <p:spPr>
          <a:xfrm>
            <a:off x="259277" y="248138"/>
            <a:ext cx="2031215" cy="3743570"/>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A5109D8C-2D0F-4953-BA4D-7B1F983297E4}"/>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11" name="Tinta 10">
                <a:extLst>
                  <a:ext uri="{FF2B5EF4-FFF2-40B4-BE49-F238E27FC236}">
                    <a16:creationId xmlns:a16="http://schemas.microsoft.com/office/drawing/2014/main" id="{F20DA5B3-98F7-4B7A-A2F4-63EE0A9D8C03}"/>
                  </a:ext>
                </a:extLst>
              </p14:cNvPr>
              <p14:cNvContentPartPr/>
              <p14:nvPr/>
            </p14:nvContentPartPr>
            <p14:xfrm>
              <a:off x="9974537" y="5406505"/>
              <a:ext cx="533400" cy="9525"/>
            </p14:xfrm>
          </p:contentPart>
        </mc:Choice>
        <mc:Fallback xmlns="">
          <p:pic>
            <p:nvPicPr>
              <p:cNvPr id="11" name="Tinta 10">
                <a:extLst>
                  <a:ext uri="{FF2B5EF4-FFF2-40B4-BE49-F238E27FC236}">
                    <a16:creationId xmlns:a16="http://schemas.microsoft.com/office/drawing/2014/main" id="{F20DA5B3-98F7-4B7A-A2F4-63EE0A9D8C03}"/>
                  </a:ext>
                </a:extLst>
              </p:cNvPr>
              <p:cNvPicPr/>
              <p:nvPr/>
            </p:nvPicPr>
            <p:blipFill>
              <a:blip r:embed="rId5"/>
              <a:stretch>
                <a:fillRect/>
              </a:stretch>
            </p:blipFill>
            <p:spPr>
              <a:xfrm>
                <a:off x="9920947" y="5307971"/>
                <a:ext cx="640223" cy="206266"/>
              </a:xfrm>
              <a:prstGeom prst="rect">
                <a:avLst/>
              </a:prstGeom>
            </p:spPr>
          </p:pic>
        </mc:Fallback>
      </mc:AlternateContent>
      <p:sp>
        <p:nvSpPr>
          <p:cNvPr id="3" name="Seta: para a Direita 2">
            <a:extLst>
              <a:ext uri="{FF2B5EF4-FFF2-40B4-BE49-F238E27FC236}">
                <a16:creationId xmlns:a16="http://schemas.microsoft.com/office/drawing/2014/main" id="{08587A50-D414-4085-A27F-CACEEA95D885}"/>
              </a:ext>
            </a:extLst>
          </p:cNvPr>
          <p:cNvSpPr/>
          <p:nvPr/>
        </p:nvSpPr>
        <p:spPr>
          <a:xfrm rot="2400000">
            <a:off x="7791439" y="3437020"/>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F76D5017-9746-459F-9F68-1A4336E7F081}"/>
              </a:ext>
            </a:extLst>
          </p:cNvPr>
          <p:cNvSpPr txBox="1"/>
          <p:nvPr/>
        </p:nvSpPr>
        <p:spPr>
          <a:xfrm>
            <a:off x="4949093" y="2076938"/>
            <a:ext cx="3173044"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Feito isso, podemos prosseguir na leitura. Os processo daqui em diante serão semelhantes aos mesmos apresentados</a:t>
            </a:r>
          </a:p>
        </p:txBody>
      </p:sp>
    </p:spTree>
    <p:extLst>
      <p:ext uri="{BB962C8B-B14F-4D97-AF65-F5344CB8AC3E}">
        <p14:creationId xmlns:p14="http://schemas.microsoft.com/office/powerpoint/2010/main" val="4192169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m 35" descr="Imagem em preto e branco&#10;&#10;Descrição gerada com alta confiança">
            <a:extLst>
              <a:ext uri="{FF2B5EF4-FFF2-40B4-BE49-F238E27FC236}">
                <a16:creationId xmlns:a16="http://schemas.microsoft.com/office/drawing/2014/main" id="{59C707D2-01CE-4D73-B887-F8D52EF9ACD2}"/>
              </a:ext>
            </a:extLst>
          </p:cNvPr>
          <p:cNvPicPr>
            <a:picLocks noChangeAspect="1"/>
          </p:cNvPicPr>
          <p:nvPr/>
        </p:nvPicPr>
        <p:blipFill>
          <a:blip r:embed="rId2"/>
          <a:stretch>
            <a:fillRect/>
          </a:stretch>
        </p:blipFill>
        <p:spPr>
          <a:xfrm>
            <a:off x="259862" y="250833"/>
            <a:ext cx="2928815" cy="3757718"/>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1E96AC30-F7D0-4973-A49D-12E1A93E24CE}"/>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5276C485-7C37-4AE5-B3A0-1EAD5F0172DE}"/>
                  </a:ext>
                </a:extLst>
              </p14:cNvPr>
              <p14:cNvContentPartPr/>
              <p14:nvPr/>
            </p14:nvContentPartPr>
            <p14:xfrm>
              <a:off x="10570460" y="5435813"/>
              <a:ext cx="171449" cy="9525"/>
            </p14:xfrm>
          </p:contentPart>
        </mc:Choice>
        <mc:Fallback xmlns="">
          <p:pic>
            <p:nvPicPr>
              <p:cNvPr id="4" name="Tinta 3">
                <a:extLst>
                  <a:ext uri="{FF2B5EF4-FFF2-40B4-BE49-F238E27FC236}">
                    <a16:creationId xmlns:a16="http://schemas.microsoft.com/office/drawing/2014/main" id="{5276C485-7C37-4AE5-B3A0-1EAD5F0172DE}"/>
                  </a:ext>
                </a:extLst>
              </p:cNvPr>
              <p:cNvPicPr/>
              <p:nvPr/>
            </p:nvPicPr>
            <p:blipFill>
              <a:blip r:embed="rId5"/>
              <a:stretch>
                <a:fillRect/>
              </a:stretch>
            </p:blipFill>
            <p:spPr>
              <a:xfrm>
                <a:off x="10518219" y="2587838"/>
                <a:ext cx="276282" cy="5715000"/>
              </a:xfrm>
              <a:prstGeom prst="rect">
                <a:avLst/>
              </a:prstGeom>
            </p:spPr>
          </p:pic>
        </mc:Fallback>
      </mc:AlternateContent>
      <p:sp>
        <p:nvSpPr>
          <p:cNvPr id="5" name="Elipse 4">
            <a:extLst>
              <a:ext uri="{FF2B5EF4-FFF2-40B4-BE49-F238E27FC236}">
                <a16:creationId xmlns:a16="http://schemas.microsoft.com/office/drawing/2014/main" id="{B2BE3DDC-41EE-457A-9809-877DA47C4362}"/>
              </a:ext>
            </a:extLst>
          </p:cNvPr>
          <p:cNvSpPr/>
          <p:nvPr/>
        </p:nvSpPr>
        <p:spPr>
          <a:xfrm>
            <a:off x="2356339" y="285261"/>
            <a:ext cx="1045307" cy="177799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ECA10850-321A-4442-9F00-AA3ABF5BE24F}"/>
              </a:ext>
            </a:extLst>
          </p:cNvPr>
          <p:cNvSpPr/>
          <p:nvPr/>
        </p:nvSpPr>
        <p:spPr>
          <a:xfrm rot="12300000">
            <a:off x="3756748" y="1522250"/>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703E106F-6334-443F-9D71-8721BA9C78E4}"/>
              </a:ext>
            </a:extLst>
          </p:cNvPr>
          <p:cNvSpPr txBox="1"/>
          <p:nvPr/>
        </p:nvSpPr>
        <p:spPr>
          <a:xfrm>
            <a:off x="5134708" y="1676400"/>
            <a:ext cx="3290275"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A palavra não consta na árvore, então a adicionamos</a:t>
            </a:r>
          </a:p>
        </p:txBody>
      </p:sp>
    </p:spTree>
    <p:extLst>
      <p:ext uri="{BB962C8B-B14F-4D97-AF65-F5344CB8AC3E}">
        <p14:creationId xmlns:p14="http://schemas.microsoft.com/office/powerpoint/2010/main" val="3331156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m 33" descr="Imagem em preto e branco&#10;&#10;Descrição gerada com alta confiança">
            <a:extLst>
              <a:ext uri="{FF2B5EF4-FFF2-40B4-BE49-F238E27FC236}">
                <a16:creationId xmlns:a16="http://schemas.microsoft.com/office/drawing/2014/main" id="{FB92E117-9FDD-4B79-88BA-C6441A14A001}"/>
              </a:ext>
            </a:extLst>
          </p:cNvPr>
          <p:cNvPicPr>
            <a:picLocks noChangeAspect="1"/>
          </p:cNvPicPr>
          <p:nvPr/>
        </p:nvPicPr>
        <p:blipFill>
          <a:blip r:embed="rId2"/>
          <a:stretch>
            <a:fillRect/>
          </a:stretch>
        </p:blipFill>
        <p:spPr>
          <a:xfrm>
            <a:off x="259862" y="252673"/>
            <a:ext cx="2928815" cy="3754038"/>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5851255F-043A-4A00-895E-92FBD437E9C6}"/>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Elipse 3">
            <a:extLst>
              <a:ext uri="{FF2B5EF4-FFF2-40B4-BE49-F238E27FC236}">
                <a16:creationId xmlns:a16="http://schemas.microsoft.com/office/drawing/2014/main" id="{4F311179-0FCA-470A-835C-AA383908F2C5}"/>
              </a:ext>
            </a:extLst>
          </p:cNvPr>
          <p:cNvSpPr/>
          <p:nvPr/>
        </p:nvSpPr>
        <p:spPr>
          <a:xfrm>
            <a:off x="2454030" y="1584568"/>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BE9004BC-CC3F-458F-9041-C8BD7BF43417}"/>
              </a:ext>
            </a:extLst>
          </p:cNvPr>
          <p:cNvSpPr/>
          <p:nvPr/>
        </p:nvSpPr>
        <p:spPr>
          <a:xfrm rot="11100000">
            <a:off x="3756748" y="1981404"/>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B66EB66D-2A96-473A-807A-F3AC170E7DE5}"/>
              </a:ext>
            </a:extLst>
          </p:cNvPr>
          <p:cNvSpPr txBox="1"/>
          <p:nvPr/>
        </p:nvSpPr>
        <p:spPr>
          <a:xfrm>
            <a:off x="5124938" y="2047630"/>
            <a:ext cx="329027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Associamos a ela um peso, inicialmente zero</a:t>
            </a:r>
          </a:p>
        </p:txBody>
      </p:sp>
      <mc:AlternateContent xmlns:mc="http://schemas.openxmlformats.org/markup-compatibility/2006" xmlns:p14="http://schemas.microsoft.com/office/powerpoint/2010/main">
        <mc:Choice Requires="p14">
          <p:contentPart p14:bwMode="auto" r:id="rId4">
            <p14:nvContentPartPr>
              <p14:cNvPr id="10" name="Tinta 9">
                <a:extLst>
                  <a:ext uri="{FF2B5EF4-FFF2-40B4-BE49-F238E27FC236}">
                    <a16:creationId xmlns:a16="http://schemas.microsoft.com/office/drawing/2014/main" id="{12259359-BE70-4261-A7E3-BDF2F2C661B5}"/>
                  </a:ext>
                </a:extLst>
              </p14:cNvPr>
              <p14:cNvContentPartPr/>
              <p14:nvPr/>
            </p14:nvContentPartPr>
            <p14:xfrm>
              <a:off x="10580229" y="5416274"/>
              <a:ext cx="171449" cy="28575"/>
            </p14:xfrm>
          </p:contentPart>
        </mc:Choice>
        <mc:Fallback xmlns="">
          <p:pic>
            <p:nvPicPr>
              <p:cNvPr id="10" name="Tinta 9">
                <a:extLst>
                  <a:ext uri="{FF2B5EF4-FFF2-40B4-BE49-F238E27FC236}">
                    <a16:creationId xmlns:a16="http://schemas.microsoft.com/office/drawing/2014/main" id="{12259359-BE70-4261-A7E3-BDF2F2C661B5}"/>
                  </a:ext>
                </a:extLst>
              </p:cNvPr>
              <p:cNvPicPr/>
              <p:nvPr/>
            </p:nvPicPr>
            <p:blipFill>
              <a:blip r:embed="rId5"/>
              <a:stretch>
                <a:fillRect/>
              </a:stretch>
            </p:blipFill>
            <p:spPr>
              <a:xfrm>
                <a:off x="10527988" y="5311731"/>
                <a:ext cx="276282" cy="237312"/>
              </a:xfrm>
              <a:prstGeom prst="rect">
                <a:avLst/>
              </a:prstGeom>
            </p:spPr>
          </p:pic>
        </mc:Fallback>
      </mc:AlternateContent>
    </p:spTree>
    <p:extLst>
      <p:ext uri="{BB962C8B-B14F-4D97-AF65-F5344CB8AC3E}">
        <p14:creationId xmlns:p14="http://schemas.microsoft.com/office/powerpoint/2010/main" val="1629614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m 31" descr="Imagem em preto e branco&#10;&#10;Descrição gerada com alta confiança">
            <a:extLst>
              <a:ext uri="{FF2B5EF4-FFF2-40B4-BE49-F238E27FC236}">
                <a16:creationId xmlns:a16="http://schemas.microsoft.com/office/drawing/2014/main" id="{2F56FD97-039E-4BD1-8EDC-72CB5FEA76F8}"/>
              </a:ext>
            </a:extLst>
          </p:cNvPr>
          <p:cNvPicPr>
            <a:picLocks noChangeAspect="1"/>
          </p:cNvPicPr>
          <p:nvPr/>
        </p:nvPicPr>
        <p:blipFill>
          <a:blip r:embed="rId2"/>
          <a:stretch>
            <a:fillRect/>
          </a:stretch>
        </p:blipFill>
        <p:spPr>
          <a:xfrm>
            <a:off x="259862" y="250833"/>
            <a:ext cx="2928815" cy="3757718"/>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7534960F-D0F0-4843-BC23-B76ACFCC1EEE}"/>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52E330B0-3E9B-4B91-979C-41C3F79F83B0}"/>
                  </a:ext>
                </a:extLst>
              </p14:cNvPr>
              <p14:cNvContentPartPr/>
              <p14:nvPr/>
            </p14:nvContentPartPr>
            <p14:xfrm>
              <a:off x="10570459" y="5396736"/>
              <a:ext cx="161925" cy="28575"/>
            </p14:xfrm>
          </p:contentPart>
        </mc:Choice>
        <mc:Fallback xmlns="">
          <p:pic>
            <p:nvPicPr>
              <p:cNvPr id="4" name="Tinta 3">
                <a:extLst>
                  <a:ext uri="{FF2B5EF4-FFF2-40B4-BE49-F238E27FC236}">
                    <a16:creationId xmlns:a16="http://schemas.microsoft.com/office/drawing/2014/main" id="{52E330B0-3E9B-4B91-979C-41C3F79F83B0}"/>
                  </a:ext>
                </a:extLst>
              </p:cNvPr>
              <p:cNvPicPr/>
              <p:nvPr/>
            </p:nvPicPr>
            <p:blipFill>
              <a:blip r:embed="rId5"/>
              <a:stretch>
                <a:fillRect/>
              </a:stretch>
            </p:blipFill>
            <p:spPr>
              <a:xfrm>
                <a:off x="10518236" y="5292193"/>
                <a:ext cx="266721" cy="237312"/>
              </a:xfrm>
              <a:prstGeom prst="rect">
                <a:avLst/>
              </a:prstGeom>
            </p:spPr>
          </p:pic>
        </mc:Fallback>
      </mc:AlternateContent>
      <p:sp>
        <p:nvSpPr>
          <p:cNvPr id="5" name="Elipse 4">
            <a:extLst>
              <a:ext uri="{FF2B5EF4-FFF2-40B4-BE49-F238E27FC236}">
                <a16:creationId xmlns:a16="http://schemas.microsoft.com/office/drawing/2014/main" id="{E77BC3FC-B9CD-4292-A95F-EDCC9F4D82CE}"/>
              </a:ext>
            </a:extLst>
          </p:cNvPr>
          <p:cNvSpPr/>
          <p:nvPr/>
        </p:nvSpPr>
        <p:spPr>
          <a:xfrm>
            <a:off x="2454030" y="1584568"/>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DDE46599-A98A-4937-9A9C-A375D8BB6376}"/>
              </a:ext>
            </a:extLst>
          </p:cNvPr>
          <p:cNvSpPr/>
          <p:nvPr/>
        </p:nvSpPr>
        <p:spPr>
          <a:xfrm rot="11100000">
            <a:off x="3756748" y="1981404"/>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694D5686-7A05-4BCD-898F-3F9E510C44DF}"/>
              </a:ext>
            </a:extLst>
          </p:cNvPr>
          <p:cNvSpPr txBox="1"/>
          <p:nvPr/>
        </p:nvSpPr>
        <p:spPr>
          <a:xfrm>
            <a:off x="5124938" y="2047630"/>
            <a:ext cx="3290275"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Somamos o produto peso da seção por densidade da palavra (5*[1/3])</a:t>
            </a:r>
          </a:p>
        </p:txBody>
      </p:sp>
    </p:spTree>
    <p:extLst>
      <p:ext uri="{BB962C8B-B14F-4D97-AF65-F5344CB8AC3E}">
        <p14:creationId xmlns:p14="http://schemas.microsoft.com/office/powerpoint/2010/main" val="3611876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m 31" descr="Imagem em preto e branco&#10;&#10;Descrição gerada com alta confiança">
            <a:extLst>
              <a:ext uri="{FF2B5EF4-FFF2-40B4-BE49-F238E27FC236}">
                <a16:creationId xmlns:a16="http://schemas.microsoft.com/office/drawing/2014/main" id="{2F56FD97-039E-4BD1-8EDC-72CB5FEA76F8}"/>
              </a:ext>
            </a:extLst>
          </p:cNvPr>
          <p:cNvPicPr>
            <a:picLocks noChangeAspect="1"/>
          </p:cNvPicPr>
          <p:nvPr/>
        </p:nvPicPr>
        <p:blipFill>
          <a:blip r:embed="rId2"/>
          <a:stretch>
            <a:fillRect/>
          </a:stretch>
        </p:blipFill>
        <p:spPr>
          <a:xfrm>
            <a:off x="259862" y="250833"/>
            <a:ext cx="2928815" cy="3757718"/>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7534960F-D0F0-4843-BC23-B76ACFCC1EEE}"/>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52E330B0-3E9B-4B91-979C-41C3F79F83B0}"/>
                  </a:ext>
                </a:extLst>
              </p14:cNvPr>
              <p14:cNvContentPartPr/>
              <p14:nvPr/>
            </p14:nvContentPartPr>
            <p14:xfrm>
              <a:off x="10570459" y="5396736"/>
              <a:ext cx="161925" cy="28575"/>
            </p14:xfrm>
          </p:contentPart>
        </mc:Choice>
        <mc:Fallback xmlns="">
          <p:pic>
            <p:nvPicPr>
              <p:cNvPr id="4" name="Tinta 3">
                <a:extLst>
                  <a:ext uri="{FF2B5EF4-FFF2-40B4-BE49-F238E27FC236}">
                    <a16:creationId xmlns:a16="http://schemas.microsoft.com/office/drawing/2014/main" id="{52E330B0-3E9B-4B91-979C-41C3F79F83B0}"/>
                  </a:ext>
                </a:extLst>
              </p:cNvPr>
              <p:cNvPicPr/>
              <p:nvPr/>
            </p:nvPicPr>
            <p:blipFill>
              <a:blip r:embed="rId5"/>
              <a:stretch>
                <a:fillRect/>
              </a:stretch>
            </p:blipFill>
            <p:spPr>
              <a:xfrm>
                <a:off x="10517886" y="5293453"/>
                <a:ext cx="266721" cy="234797"/>
              </a:xfrm>
              <a:prstGeom prst="rect">
                <a:avLst/>
              </a:prstGeom>
            </p:spPr>
          </p:pic>
        </mc:Fallback>
      </mc:AlternateContent>
      <p:sp>
        <p:nvSpPr>
          <p:cNvPr id="7" name="Seta: para a Direita 6">
            <a:extLst>
              <a:ext uri="{FF2B5EF4-FFF2-40B4-BE49-F238E27FC236}">
                <a16:creationId xmlns:a16="http://schemas.microsoft.com/office/drawing/2014/main" id="{DDE46599-A98A-4937-9A9C-A375D8BB6376}"/>
              </a:ext>
            </a:extLst>
          </p:cNvPr>
          <p:cNvSpPr/>
          <p:nvPr/>
        </p:nvSpPr>
        <p:spPr>
          <a:xfrm rot="3120000">
            <a:off x="8143133" y="3446789"/>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694D5686-7A05-4BCD-898F-3F9E510C44DF}"/>
              </a:ext>
            </a:extLst>
          </p:cNvPr>
          <p:cNvSpPr txBox="1"/>
          <p:nvPr/>
        </p:nvSpPr>
        <p:spPr>
          <a:xfrm>
            <a:off x="5965092" y="2653322"/>
            <a:ext cx="329027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Seguimos adiante</a:t>
            </a:r>
          </a:p>
        </p:txBody>
      </p:sp>
    </p:spTree>
    <p:extLst>
      <p:ext uri="{BB962C8B-B14F-4D97-AF65-F5344CB8AC3E}">
        <p14:creationId xmlns:p14="http://schemas.microsoft.com/office/powerpoint/2010/main" val="2946661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m 29" descr="Fundo preto com letras brancas&#10;&#10;Descrição gerada com alta confiança">
            <a:extLst>
              <a:ext uri="{FF2B5EF4-FFF2-40B4-BE49-F238E27FC236}">
                <a16:creationId xmlns:a16="http://schemas.microsoft.com/office/drawing/2014/main" id="{5AE1F3C5-8F82-47D4-B003-6684173BBDB3}"/>
              </a:ext>
            </a:extLst>
          </p:cNvPr>
          <p:cNvPicPr>
            <a:picLocks noChangeAspect="1"/>
          </p:cNvPicPr>
          <p:nvPr/>
        </p:nvPicPr>
        <p:blipFill>
          <a:blip r:embed="rId2"/>
          <a:stretch>
            <a:fillRect/>
          </a:stretch>
        </p:blipFill>
        <p:spPr>
          <a:xfrm>
            <a:off x="259862" y="252673"/>
            <a:ext cx="2928815" cy="3754037"/>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D9C6CD98-DE02-4EE0-B64B-067D91A041C2}"/>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Elipse 3">
            <a:extLst>
              <a:ext uri="{FF2B5EF4-FFF2-40B4-BE49-F238E27FC236}">
                <a16:creationId xmlns:a16="http://schemas.microsoft.com/office/drawing/2014/main" id="{61DA842A-3EC2-427F-B0E6-5287C21A7E38}"/>
              </a:ext>
            </a:extLst>
          </p:cNvPr>
          <p:cNvSpPr/>
          <p:nvPr/>
        </p:nvSpPr>
        <p:spPr>
          <a:xfrm>
            <a:off x="803030" y="1438029"/>
            <a:ext cx="918307" cy="248138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114FDEF0-53E1-40AA-9997-D8FD0662C965}"/>
              </a:ext>
            </a:extLst>
          </p:cNvPr>
          <p:cNvSpPr/>
          <p:nvPr/>
        </p:nvSpPr>
        <p:spPr>
          <a:xfrm rot="11100000">
            <a:off x="2183902" y="3056019"/>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731CDCD0-01EC-46BC-A5FC-6A9B7170DFCB}"/>
              </a:ext>
            </a:extLst>
          </p:cNvPr>
          <p:cNvSpPr txBox="1"/>
          <p:nvPr/>
        </p:nvSpPr>
        <p:spPr>
          <a:xfrm>
            <a:off x="3727938" y="3132015"/>
            <a:ext cx="329027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Adição de palavra</a:t>
            </a:r>
          </a:p>
        </p:txBody>
      </p:sp>
      <mc:AlternateContent xmlns:mc="http://schemas.openxmlformats.org/markup-compatibility/2006" xmlns:p14="http://schemas.microsoft.com/office/powerpoint/2010/main">
        <mc:Choice Requires="p14">
          <p:contentPart p14:bwMode="auto" r:id="rId4">
            <p14:nvContentPartPr>
              <p14:cNvPr id="10" name="Tinta 9">
                <a:extLst>
                  <a:ext uri="{FF2B5EF4-FFF2-40B4-BE49-F238E27FC236}">
                    <a16:creationId xmlns:a16="http://schemas.microsoft.com/office/drawing/2014/main" id="{F94194F5-2A07-4EE7-8D5A-CF1EFCEB2C57}"/>
                  </a:ext>
                </a:extLst>
              </p14:cNvPr>
              <p14:cNvContentPartPr/>
              <p14:nvPr/>
            </p14:nvContentPartPr>
            <p14:xfrm>
              <a:off x="10863536" y="5416275"/>
              <a:ext cx="523875" cy="19049"/>
            </p14:xfrm>
          </p:contentPart>
        </mc:Choice>
        <mc:Fallback xmlns="">
          <p:pic>
            <p:nvPicPr>
              <p:cNvPr id="10" name="Tinta 9">
                <a:extLst>
                  <a:ext uri="{FF2B5EF4-FFF2-40B4-BE49-F238E27FC236}">
                    <a16:creationId xmlns:a16="http://schemas.microsoft.com/office/drawing/2014/main" id="{F94194F5-2A07-4EE7-8D5A-CF1EFCEB2C57}"/>
                  </a:ext>
                </a:extLst>
              </p:cNvPr>
              <p:cNvPicPr/>
              <p:nvPr/>
            </p:nvPicPr>
            <p:blipFill>
              <a:blip r:embed="rId5"/>
              <a:stretch>
                <a:fillRect/>
              </a:stretch>
            </p:blipFill>
            <p:spPr>
              <a:xfrm>
                <a:off x="10809934" y="5312371"/>
                <a:ext cx="630723" cy="226510"/>
              </a:xfrm>
              <a:prstGeom prst="rect">
                <a:avLst/>
              </a:prstGeom>
            </p:spPr>
          </p:pic>
        </mc:Fallback>
      </mc:AlternateContent>
    </p:spTree>
    <p:extLst>
      <p:ext uri="{BB962C8B-B14F-4D97-AF65-F5344CB8AC3E}">
        <p14:creationId xmlns:p14="http://schemas.microsoft.com/office/powerpoint/2010/main" val="1663985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7" descr="Fundo preto com letras brancas&#10;&#10;Descrição gerada com alta confiança">
            <a:extLst>
              <a:ext uri="{FF2B5EF4-FFF2-40B4-BE49-F238E27FC236}">
                <a16:creationId xmlns:a16="http://schemas.microsoft.com/office/drawing/2014/main" id="{BEFB3B58-2676-4D0D-8A56-AD897ABCDAA7}"/>
              </a:ext>
            </a:extLst>
          </p:cNvPr>
          <p:cNvPicPr>
            <a:picLocks noChangeAspect="1"/>
          </p:cNvPicPr>
          <p:nvPr/>
        </p:nvPicPr>
        <p:blipFill>
          <a:blip r:embed="rId2"/>
          <a:stretch>
            <a:fillRect/>
          </a:stretch>
        </p:blipFill>
        <p:spPr>
          <a:xfrm>
            <a:off x="259862" y="250833"/>
            <a:ext cx="2928815" cy="3728410"/>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F04A399C-3CD6-4081-8D5E-500B8566B82B}"/>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Elipse 3">
            <a:extLst>
              <a:ext uri="{FF2B5EF4-FFF2-40B4-BE49-F238E27FC236}">
                <a16:creationId xmlns:a16="http://schemas.microsoft.com/office/drawing/2014/main" id="{99A5073A-2CBE-4724-A43B-5B9015269693}"/>
              </a:ext>
            </a:extLst>
          </p:cNvPr>
          <p:cNvSpPr/>
          <p:nvPr/>
        </p:nvSpPr>
        <p:spPr>
          <a:xfrm>
            <a:off x="832338" y="3430953"/>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898ABD17-AF1E-47B8-9ED4-4C79E3D8F9C4}"/>
              </a:ext>
            </a:extLst>
          </p:cNvPr>
          <p:cNvSpPr/>
          <p:nvPr/>
        </p:nvSpPr>
        <p:spPr>
          <a:xfrm rot="10440000">
            <a:off x="2281594" y="3661712"/>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8A43B9F2-9312-46E6-B07D-95A41A74B6C6}"/>
              </a:ext>
            </a:extLst>
          </p:cNvPr>
          <p:cNvSpPr txBox="1"/>
          <p:nvPr/>
        </p:nvSpPr>
        <p:spPr>
          <a:xfrm>
            <a:off x="3767015" y="3532553"/>
            <a:ext cx="329027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Atribuir peso ao nó final</a:t>
            </a:r>
          </a:p>
        </p:txBody>
      </p:sp>
      <mc:AlternateContent xmlns:mc="http://schemas.openxmlformats.org/markup-compatibility/2006" xmlns:p14="http://schemas.microsoft.com/office/powerpoint/2010/main">
        <mc:Choice Requires="p14">
          <p:contentPart p14:bwMode="auto" r:id="rId4">
            <p14:nvContentPartPr>
              <p14:cNvPr id="10" name="Tinta 9">
                <a:extLst>
                  <a:ext uri="{FF2B5EF4-FFF2-40B4-BE49-F238E27FC236}">
                    <a16:creationId xmlns:a16="http://schemas.microsoft.com/office/drawing/2014/main" id="{F5D119F7-1EB8-4328-A5AA-657C0EE94CB1}"/>
                  </a:ext>
                </a:extLst>
              </p14:cNvPr>
              <p14:cNvContentPartPr/>
              <p14:nvPr/>
            </p14:nvContentPartPr>
            <p14:xfrm>
              <a:off x="10883074" y="5406506"/>
              <a:ext cx="438150" cy="19049"/>
            </p14:xfrm>
          </p:contentPart>
        </mc:Choice>
        <mc:Fallback xmlns="">
          <p:pic>
            <p:nvPicPr>
              <p:cNvPr id="10" name="Tinta 9">
                <a:extLst>
                  <a:ext uri="{FF2B5EF4-FFF2-40B4-BE49-F238E27FC236}">
                    <a16:creationId xmlns:a16="http://schemas.microsoft.com/office/drawing/2014/main" id="{F5D119F7-1EB8-4328-A5AA-657C0EE94CB1}"/>
                  </a:ext>
                </a:extLst>
              </p:cNvPr>
              <p:cNvPicPr/>
              <p:nvPr/>
            </p:nvPicPr>
            <p:blipFill>
              <a:blip r:embed="rId5"/>
              <a:stretch>
                <a:fillRect/>
              </a:stretch>
            </p:blipFill>
            <p:spPr>
              <a:xfrm>
                <a:off x="10829650" y="5302602"/>
                <a:ext cx="545357" cy="226510"/>
              </a:xfrm>
              <a:prstGeom prst="rect">
                <a:avLst/>
              </a:prstGeom>
            </p:spPr>
          </p:pic>
        </mc:Fallback>
      </mc:AlternateContent>
    </p:spTree>
    <p:extLst>
      <p:ext uri="{BB962C8B-B14F-4D97-AF65-F5344CB8AC3E}">
        <p14:creationId xmlns:p14="http://schemas.microsoft.com/office/powerpoint/2010/main" val="795934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m 25" descr="Fundo preto com letras brancas&#10;&#10;Descrição gerada com alta confiança">
            <a:extLst>
              <a:ext uri="{FF2B5EF4-FFF2-40B4-BE49-F238E27FC236}">
                <a16:creationId xmlns:a16="http://schemas.microsoft.com/office/drawing/2014/main" id="{2EE7957C-D5CE-4C87-82C9-69D457EF14FF}"/>
              </a:ext>
            </a:extLst>
          </p:cNvPr>
          <p:cNvPicPr>
            <a:picLocks noChangeAspect="1"/>
          </p:cNvPicPr>
          <p:nvPr/>
        </p:nvPicPr>
        <p:blipFill>
          <a:blip r:embed="rId2"/>
          <a:stretch>
            <a:fillRect/>
          </a:stretch>
        </p:blipFill>
        <p:spPr>
          <a:xfrm>
            <a:off x="259862" y="250833"/>
            <a:ext cx="2928815" cy="3728410"/>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6D57F2EF-9D87-490A-8CD9-6B1E610445E8}"/>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Elipse 3">
            <a:extLst>
              <a:ext uri="{FF2B5EF4-FFF2-40B4-BE49-F238E27FC236}">
                <a16:creationId xmlns:a16="http://schemas.microsoft.com/office/drawing/2014/main" id="{72CE34F2-84B9-454C-BCD2-2815D62CB718}"/>
              </a:ext>
            </a:extLst>
          </p:cNvPr>
          <p:cNvSpPr/>
          <p:nvPr/>
        </p:nvSpPr>
        <p:spPr>
          <a:xfrm>
            <a:off x="832338" y="3430953"/>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5">
            <a:extLst>
              <a:ext uri="{FF2B5EF4-FFF2-40B4-BE49-F238E27FC236}">
                <a16:creationId xmlns:a16="http://schemas.microsoft.com/office/drawing/2014/main" id="{B86110DA-9FAA-4D9F-B662-57298F8E7FFB}"/>
              </a:ext>
            </a:extLst>
          </p:cNvPr>
          <p:cNvSpPr/>
          <p:nvPr/>
        </p:nvSpPr>
        <p:spPr>
          <a:xfrm rot="10440000">
            <a:off x="2281594" y="3661712"/>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A3EBB7BE-F19F-4A5B-A70F-4A6A2502DCF0}"/>
              </a:ext>
            </a:extLst>
          </p:cNvPr>
          <p:cNvSpPr txBox="1"/>
          <p:nvPr/>
        </p:nvSpPr>
        <p:spPr>
          <a:xfrm>
            <a:off x="3767015" y="3532553"/>
            <a:ext cx="329027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Somar ao peso: 5*(1/3)</a:t>
            </a:r>
          </a:p>
        </p:txBody>
      </p:sp>
      <mc:AlternateContent xmlns:mc="http://schemas.openxmlformats.org/markup-compatibility/2006" xmlns:p14="http://schemas.microsoft.com/office/powerpoint/2010/main">
        <mc:Choice Requires="p14">
          <p:contentPart p14:bwMode="auto" r:id="rId4">
            <p14:nvContentPartPr>
              <p14:cNvPr id="10" name="Tinta 9">
                <a:extLst>
                  <a:ext uri="{FF2B5EF4-FFF2-40B4-BE49-F238E27FC236}">
                    <a16:creationId xmlns:a16="http://schemas.microsoft.com/office/drawing/2014/main" id="{ACE81E2C-0FE6-4341-892B-52DFC471A9AA}"/>
                  </a:ext>
                </a:extLst>
              </p14:cNvPr>
              <p14:cNvContentPartPr/>
              <p14:nvPr/>
            </p14:nvContentPartPr>
            <p14:xfrm>
              <a:off x="10843996" y="5426043"/>
              <a:ext cx="523875" cy="9525"/>
            </p14:xfrm>
          </p:contentPart>
        </mc:Choice>
        <mc:Fallback xmlns="">
          <p:pic>
            <p:nvPicPr>
              <p:cNvPr id="10" name="Tinta 9">
                <a:extLst>
                  <a:ext uri="{FF2B5EF4-FFF2-40B4-BE49-F238E27FC236}">
                    <a16:creationId xmlns:a16="http://schemas.microsoft.com/office/drawing/2014/main" id="{ACE81E2C-0FE6-4341-892B-52DFC471A9AA}"/>
                  </a:ext>
                </a:extLst>
              </p:cNvPr>
              <p:cNvPicPr/>
              <p:nvPr/>
            </p:nvPicPr>
            <p:blipFill>
              <a:blip r:embed="rId5"/>
              <a:stretch>
                <a:fillRect/>
              </a:stretch>
            </p:blipFill>
            <p:spPr>
              <a:xfrm>
                <a:off x="10790394" y="2568543"/>
                <a:ext cx="630723" cy="5715000"/>
              </a:xfrm>
              <a:prstGeom prst="rect">
                <a:avLst/>
              </a:prstGeom>
            </p:spPr>
          </p:pic>
        </mc:Fallback>
      </mc:AlternateContent>
    </p:spTree>
    <p:extLst>
      <p:ext uri="{BB962C8B-B14F-4D97-AF65-F5344CB8AC3E}">
        <p14:creationId xmlns:p14="http://schemas.microsoft.com/office/powerpoint/2010/main" val="4008304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descr="Uma imagem contendo bola&#10;&#10;Descrição gerada com muito alta confiança">
            <a:extLst>
              <a:ext uri="{FF2B5EF4-FFF2-40B4-BE49-F238E27FC236}">
                <a16:creationId xmlns:a16="http://schemas.microsoft.com/office/drawing/2014/main" id="{BAD038F6-9589-4270-9650-2123CA46B9B5}"/>
              </a:ext>
            </a:extLst>
          </p:cNvPr>
          <p:cNvPicPr>
            <a:picLocks noChangeAspect="1"/>
          </p:cNvPicPr>
          <p:nvPr/>
        </p:nvPicPr>
        <p:blipFill>
          <a:blip r:embed="rId2"/>
          <a:stretch>
            <a:fillRect/>
          </a:stretch>
        </p:blipFill>
        <p:spPr>
          <a:xfrm>
            <a:off x="260350" y="248138"/>
            <a:ext cx="2927838" cy="5922107"/>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D8D88B63-D98A-461D-8D46-35564604A899}"/>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E62CF5D7-4A04-4FE1-A1A7-9E9CAEEC4683}"/>
                  </a:ext>
                </a:extLst>
              </p14:cNvPr>
              <p14:cNvContentPartPr/>
              <p14:nvPr/>
            </p14:nvContentPartPr>
            <p14:xfrm>
              <a:off x="10003844" y="5865659"/>
              <a:ext cx="609600" cy="9525"/>
            </p14:xfrm>
          </p:contentPart>
        </mc:Choice>
        <mc:Fallback xmlns="">
          <p:pic>
            <p:nvPicPr>
              <p:cNvPr id="4" name="Tinta 3">
                <a:extLst>
                  <a:ext uri="{FF2B5EF4-FFF2-40B4-BE49-F238E27FC236}">
                    <a16:creationId xmlns:a16="http://schemas.microsoft.com/office/drawing/2014/main" id="{E62CF5D7-4A04-4FE1-A1A7-9E9CAEEC4683}"/>
                  </a:ext>
                </a:extLst>
              </p:cNvPr>
              <p:cNvPicPr/>
              <p:nvPr/>
            </p:nvPicPr>
            <p:blipFill>
              <a:blip r:embed="rId5"/>
              <a:stretch>
                <a:fillRect/>
              </a:stretch>
            </p:blipFill>
            <p:spPr>
              <a:xfrm>
                <a:off x="9949875" y="3017684"/>
                <a:ext cx="717901" cy="5715000"/>
              </a:xfrm>
              <a:prstGeom prst="rect">
                <a:avLst/>
              </a:prstGeom>
            </p:spPr>
          </p:pic>
        </mc:Fallback>
      </mc:AlternateContent>
      <p:sp>
        <p:nvSpPr>
          <p:cNvPr id="5" name="Elipse 4">
            <a:extLst>
              <a:ext uri="{FF2B5EF4-FFF2-40B4-BE49-F238E27FC236}">
                <a16:creationId xmlns:a16="http://schemas.microsoft.com/office/drawing/2014/main" id="{A468F9E2-3E6F-4E5A-B843-5DC35DB64F6F}"/>
              </a:ext>
            </a:extLst>
          </p:cNvPr>
          <p:cNvSpPr/>
          <p:nvPr/>
        </p:nvSpPr>
        <p:spPr>
          <a:xfrm>
            <a:off x="1506415" y="578337"/>
            <a:ext cx="1113691" cy="584199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F79A2A68-0DED-4227-88E4-13224CF31638}"/>
              </a:ext>
            </a:extLst>
          </p:cNvPr>
          <p:cNvSpPr/>
          <p:nvPr/>
        </p:nvSpPr>
        <p:spPr>
          <a:xfrm rot="11100000">
            <a:off x="2965440" y="2880173"/>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BBD08766-F5E4-4D27-B4B4-865979140FF2}"/>
              </a:ext>
            </a:extLst>
          </p:cNvPr>
          <p:cNvSpPr txBox="1"/>
          <p:nvPr/>
        </p:nvSpPr>
        <p:spPr>
          <a:xfrm>
            <a:off x="4411784" y="3063631"/>
            <a:ext cx="329027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Adição de palavra</a:t>
            </a:r>
          </a:p>
        </p:txBody>
      </p:sp>
    </p:spTree>
    <p:extLst>
      <p:ext uri="{BB962C8B-B14F-4D97-AF65-F5344CB8AC3E}">
        <p14:creationId xmlns:p14="http://schemas.microsoft.com/office/powerpoint/2010/main" val="2623687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1" descr="Fundo preto com letras brancas&#10;&#10;Descrição gerada com alta confiança">
            <a:extLst>
              <a:ext uri="{FF2B5EF4-FFF2-40B4-BE49-F238E27FC236}">
                <a16:creationId xmlns:a16="http://schemas.microsoft.com/office/drawing/2014/main" id="{8ADAD69B-6DB4-476D-989E-252D67452432}"/>
              </a:ext>
            </a:extLst>
          </p:cNvPr>
          <p:cNvPicPr>
            <a:picLocks noChangeAspect="1"/>
          </p:cNvPicPr>
          <p:nvPr/>
        </p:nvPicPr>
        <p:blipFill>
          <a:blip r:embed="rId2"/>
          <a:stretch>
            <a:fillRect/>
          </a:stretch>
        </p:blipFill>
        <p:spPr>
          <a:xfrm>
            <a:off x="257527" y="248138"/>
            <a:ext cx="2913946" cy="6351953"/>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F10164CB-AE2B-4688-AD5E-F44880F13040}"/>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CBFC4462-39E2-4FE9-89E6-FD187C5D71F6}"/>
                  </a:ext>
                </a:extLst>
              </p14:cNvPr>
              <p14:cNvContentPartPr/>
              <p14:nvPr/>
            </p14:nvContentPartPr>
            <p14:xfrm>
              <a:off x="10023381" y="5846120"/>
              <a:ext cx="600075" cy="9525"/>
            </p14:xfrm>
          </p:contentPart>
        </mc:Choice>
        <mc:Fallback xmlns="">
          <p:pic>
            <p:nvPicPr>
              <p:cNvPr id="4" name="Tinta 3">
                <a:extLst>
                  <a:ext uri="{FF2B5EF4-FFF2-40B4-BE49-F238E27FC236}">
                    <a16:creationId xmlns:a16="http://schemas.microsoft.com/office/drawing/2014/main" id="{CBFC4462-39E2-4FE9-89E6-FD187C5D71F6}"/>
                  </a:ext>
                </a:extLst>
              </p:cNvPr>
              <p:cNvPicPr/>
              <p:nvPr/>
            </p:nvPicPr>
            <p:blipFill>
              <a:blip r:embed="rId5"/>
              <a:stretch>
                <a:fillRect/>
              </a:stretch>
            </p:blipFill>
            <p:spPr>
              <a:xfrm>
                <a:off x="9969389" y="5744407"/>
                <a:ext cx="708422" cy="213292"/>
              </a:xfrm>
              <a:prstGeom prst="rect">
                <a:avLst/>
              </a:prstGeom>
            </p:spPr>
          </p:pic>
        </mc:Fallback>
      </mc:AlternateContent>
      <p:sp>
        <p:nvSpPr>
          <p:cNvPr id="5" name="Elipse 4">
            <a:extLst>
              <a:ext uri="{FF2B5EF4-FFF2-40B4-BE49-F238E27FC236}">
                <a16:creationId xmlns:a16="http://schemas.microsoft.com/office/drawing/2014/main" id="{85031CA2-624A-41F6-AAC2-8476420AEE9B}"/>
              </a:ext>
            </a:extLst>
          </p:cNvPr>
          <p:cNvSpPr/>
          <p:nvPr/>
        </p:nvSpPr>
        <p:spPr>
          <a:xfrm>
            <a:off x="1604107" y="6039337"/>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531F973D-3E1E-4725-8999-7A1B42976756}"/>
              </a:ext>
            </a:extLst>
          </p:cNvPr>
          <p:cNvSpPr/>
          <p:nvPr/>
        </p:nvSpPr>
        <p:spPr>
          <a:xfrm rot="7800000">
            <a:off x="2691901" y="5586250"/>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E4E1C08-CA93-4DD7-9078-DF41717F44FE}"/>
              </a:ext>
            </a:extLst>
          </p:cNvPr>
          <p:cNvSpPr txBox="1"/>
          <p:nvPr/>
        </p:nvSpPr>
        <p:spPr>
          <a:xfrm>
            <a:off x="3503246" y="4665783"/>
            <a:ext cx="329027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Criar indicador de peso como nulo</a:t>
            </a:r>
          </a:p>
        </p:txBody>
      </p:sp>
    </p:spTree>
    <p:extLst>
      <p:ext uri="{BB962C8B-B14F-4D97-AF65-F5344CB8AC3E}">
        <p14:creationId xmlns:p14="http://schemas.microsoft.com/office/powerpoint/2010/main" val="2151315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13" descr="forma geométrica no plano de fundo de círculos e linhas">
            <a:extLst>
              <a:ext uri="{FF2B5EF4-FFF2-40B4-BE49-F238E27FC236}">
                <a16:creationId xmlns:a16="http://schemas.microsoft.com/office/drawing/2014/main" id="{FF9E5749-9583-4C06-AD47-BF84573F88AA}"/>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Retângulo 4">
            <a:extLst>
              <a:ext uri="{FF2B5EF4-FFF2-40B4-BE49-F238E27FC236}">
                <a16:creationId xmlns:a16="http://schemas.microsoft.com/office/drawing/2014/main" id="{001F5545-0BF8-41A1-9598-40BC39581D3C}"/>
              </a:ext>
            </a:extLst>
          </p:cNvPr>
          <p:cNvSpPr/>
          <p:nvPr/>
        </p:nvSpPr>
        <p:spPr>
          <a:xfrm>
            <a:off x="726440" y="548939"/>
            <a:ext cx="10739120" cy="5760122"/>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87F2D47-1A5F-4BA8-9BCD-ECE91AC9EAC1}"/>
              </a:ext>
            </a:extLst>
          </p:cNvPr>
          <p:cNvSpPr>
            <a:spLocks noGrp="1"/>
          </p:cNvSpPr>
          <p:nvPr>
            <p:ph type="title"/>
          </p:nvPr>
        </p:nvSpPr>
        <p:spPr>
          <a:xfrm>
            <a:off x="932853" y="748238"/>
            <a:ext cx="9404723" cy="1400530"/>
          </a:xfrm>
        </p:spPr>
        <p:txBody>
          <a:bodyPr/>
          <a:lstStyle/>
          <a:p>
            <a:r>
              <a:rPr lang="pt-BR"/>
              <a:t>PRÉ-PROCESSAMENTO</a:t>
            </a:r>
          </a:p>
        </p:txBody>
      </p:sp>
      <p:sp>
        <p:nvSpPr>
          <p:cNvPr id="3" name="Espaço Reservado para Conteúdo 2">
            <a:extLst>
              <a:ext uri="{FF2B5EF4-FFF2-40B4-BE49-F238E27FC236}">
                <a16:creationId xmlns:a16="http://schemas.microsoft.com/office/drawing/2014/main" id="{F77EE721-F863-498E-9DBF-5E9B4568B685}"/>
              </a:ext>
            </a:extLst>
          </p:cNvPr>
          <p:cNvSpPr>
            <a:spLocks noGrp="1"/>
          </p:cNvSpPr>
          <p:nvPr>
            <p:ph idx="1"/>
          </p:nvPr>
        </p:nvSpPr>
        <p:spPr>
          <a:xfrm>
            <a:off x="1057637" y="1706908"/>
            <a:ext cx="9891556" cy="4313766"/>
          </a:xfrm>
        </p:spPr>
        <p:txBody>
          <a:bodyPr vert="horz" lIns="91440" tIns="45720" rIns="91440" bIns="45720" rtlCol="0" anchor="t">
            <a:noAutofit/>
          </a:bodyPr>
          <a:lstStyle/>
          <a:p>
            <a:pPr algn="just">
              <a:lnSpc>
                <a:spcPct val="150000"/>
              </a:lnSpc>
            </a:pPr>
            <a:r>
              <a:rPr lang="pt-BR" sz="1600">
                <a:ea typeface="+mj-lt"/>
                <a:cs typeface="+mj-lt"/>
              </a:rPr>
              <a:t>Atribuir aos textos alfabeticamente uma chave inteira representando sua posição no armazenamento. </a:t>
            </a:r>
            <a:r>
              <a:rPr lang="pt-BR" sz="1600"/>
              <a:t>Atribuir aos textos uma pontuação por um sistema adaptado de </a:t>
            </a:r>
            <a:r>
              <a:rPr lang="pt-BR" sz="1600" err="1"/>
              <a:t>Pagerank</a:t>
            </a:r>
            <a:r>
              <a:rPr lang="pt-BR" sz="1600"/>
              <a:t>, com pesos para posição no texto (titulo, </a:t>
            </a:r>
            <a:r>
              <a:rPr lang="pt-BR" sz="1600" err="1"/>
              <a:t>subtitulo</a:t>
            </a:r>
            <a:r>
              <a:rPr lang="pt-BR" sz="1600"/>
              <a:t> ou corpo) e densidade na mesma.</a:t>
            </a:r>
            <a:endParaRPr lang="pt-BR" sz="1600" dirty="0"/>
          </a:p>
          <a:p>
            <a:pPr algn="just">
              <a:lnSpc>
                <a:spcPct val="150000"/>
              </a:lnSpc>
            </a:pPr>
            <a:r>
              <a:rPr lang="pt-BR" sz="1600"/>
              <a:t>Construir uma árvore individual dos textos com as palavras e respectivas pontuações (serão descartadas após o fim da etapa).</a:t>
            </a:r>
            <a:endParaRPr lang="pt-BR" sz="1600" dirty="0"/>
          </a:p>
          <a:p>
            <a:pPr algn="just">
              <a:lnSpc>
                <a:spcPct val="150000"/>
              </a:lnSpc>
            </a:pPr>
            <a:r>
              <a:rPr lang="pt-BR" sz="1600"/>
              <a:t>Construir uma árvore geral com as folhas contendo as listas de IDs e respectivas pontuações para todos os textos.</a:t>
            </a:r>
            <a:endParaRPr lang="pt-BR" sz="1600" dirty="0"/>
          </a:p>
          <a:p>
            <a:pPr algn="just">
              <a:lnSpc>
                <a:spcPct val="150000"/>
              </a:lnSpc>
            </a:pPr>
            <a:r>
              <a:rPr lang="pt-BR" sz="1600" dirty="0"/>
              <a:t>Podar a árvore (</a:t>
            </a:r>
            <a:r>
              <a:rPr lang="pt-BR" sz="1600" i="1" dirty="0"/>
              <a:t>merge</a:t>
            </a:r>
            <a:r>
              <a:rPr lang="pt-BR" sz="1600"/>
              <a:t> de nós e eliminação das folhas sem textos) e ordenar as listas por portuação, eliminando posteriormente o dado da mesma.</a:t>
            </a:r>
            <a:endParaRPr lang="pt-BR" sz="1600" dirty="0"/>
          </a:p>
          <a:p>
            <a:pPr algn="just">
              <a:lnSpc>
                <a:spcPct val="150000"/>
              </a:lnSpc>
            </a:pPr>
            <a:r>
              <a:rPr lang="pt-BR" sz="1600"/>
              <a:t>Ao fim do processo, há apenas uma árvore geral otimizada.</a:t>
            </a:r>
            <a:endParaRPr lang="pt-BR" sz="1600" dirty="0"/>
          </a:p>
        </p:txBody>
      </p:sp>
    </p:spTree>
    <p:extLst>
      <p:ext uri="{BB962C8B-B14F-4D97-AF65-F5344CB8AC3E}">
        <p14:creationId xmlns:p14="http://schemas.microsoft.com/office/powerpoint/2010/main" val="2206881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9" descr="Fundo preto com letras brancas&#10;&#10;Descrição gerada com alta confiança">
            <a:extLst>
              <a:ext uri="{FF2B5EF4-FFF2-40B4-BE49-F238E27FC236}">
                <a16:creationId xmlns:a16="http://schemas.microsoft.com/office/drawing/2014/main" id="{9FEC6ED5-FB51-4B29-9FF9-DD60EF4823E3}"/>
              </a:ext>
            </a:extLst>
          </p:cNvPr>
          <p:cNvPicPr>
            <a:picLocks noChangeAspect="1"/>
          </p:cNvPicPr>
          <p:nvPr/>
        </p:nvPicPr>
        <p:blipFill>
          <a:blip r:embed="rId2"/>
          <a:stretch>
            <a:fillRect/>
          </a:stretch>
        </p:blipFill>
        <p:spPr>
          <a:xfrm>
            <a:off x="257528" y="248138"/>
            <a:ext cx="2913946" cy="6351953"/>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2FCB086B-02D4-47D5-907F-B5004C58A556}"/>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F4979C37-2AD4-4B23-867A-6597113970F0}"/>
                  </a:ext>
                </a:extLst>
              </p14:cNvPr>
              <p14:cNvContentPartPr/>
              <p14:nvPr/>
            </p14:nvContentPartPr>
            <p14:xfrm>
              <a:off x="10003844" y="5846121"/>
              <a:ext cx="609600" cy="19049"/>
            </p14:xfrm>
          </p:contentPart>
        </mc:Choice>
        <mc:Fallback xmlns="">
          <p:pic>
            <p:nvPicPr>
              <p:cNvPr id="4" name="Tinta 3">
                <a:extLst>
                  <a:ext uri="{FF2B5EF4-FFF2-40B4-BE49-F238E27FC236}">
                    <a16:creationId xmlns:a16="http://schemas.microsoft.com/office/drawing/2014/main" id="{F4979C37-2AD4-4B23-867A-6597113970F0}"/>
                  </a:ext>
                </a:extLst>
              </p:cNvPr>
              <p:cNvPicPr/>
              <p:nvPr/>
            </p:nvPicPr>
            <p:blipFill>
              <a:blip r:embed="rId5"/>
              <a:stretch>
                <a:fillRect/>
              </a:stretch>
            </p:blipFill>
            <p:spPr>
              <a:xfrm>
                <a:off x="9949875" y="5742564"/>
                <a:ext cx="717901" cy="226510"/>
              </a:xfrm>
              <a:prstGeom prst="rect">
                <a:avLst/>
              </a:prstGeom>
            </p:spPr>
          </p:pic>
        </mc:Fallback>
      </mc:AlternateContent>
      <p:sp>
        <p:nvSpPr>
          <p:cNvPr id="5" name="Elipse 4">
            <a:extLst>
              <a:ext uri="{FF2B5EF4-FFF2-40B4-BE49-F238E27FC236}">
                <a16:creationId xmlns:a16="http://schemas.microsoft.com/office/drawing/2014/main" id="{C68F2B01-CA6A-495E-97FF-B20A159FEE2D}"/>
              </a:ext>
            </a:extLst>
          </p:cNvPr>
          <p:cNvSpPr/>
          <p:nvPr/>
        </p:nvSpPr>
        <p:spPr>
          <a:xfrm>
            <a:off x="1604107" y="6039337"/>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DA7E8CA8-AF8F-404E-9B60-782E575458B7}"/>
              </a:ext>
            </a:extLst>
          </p:cNvPr>
          <p:cNvSpPr/>
          <p:nvPr/>
        </p:nvSpPr>
        <p:spPr>
          <a:xfrm rot="7800000">
            <a:off x="2691901" y="5586250"/>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9269A05B-B01D-4E33-9B4E-3B936C189F8D}"/>
              </a:ext>
            </a:extLst>
          </p:cNvPr>
          <p:cNvSpPr txBox="1"/>
          <p:nvPr/>
        </p:nvSpPr>
        <p:spPr>
          <a:xfrm>
            <a:off x="3503246" y="4665783"/>
            <a:ext cx="329027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Contabiliza a soma ao peso: 3*(1/2)</a:t>
            </a:r>
          </a:p>
        </p:txBody>
      </p:sp>
    </p:spTree>
    <p:extLst>
      <p:ext uri="{BB962C8B-B14F-4D97-AF65-F5344CB8AC3E}">
        <p14:creationId xmlns:p14="http://schemas.microsoft.com/office/powerpoint/2010/main" val="2811029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9" descr="Fundo preto com letras brancas&#10;&#10;Descrição gerada com alta confiança">
            <a:extLst>
              <a:ext uri="{FF2B5EF4-FFF2-40B4-BE49-F238E27FC236}">
                <a16:creationId xmlns:a16="http://schemas.microsoft.com/office/drawing/2014/main" id="{9FEC6ED5-FB51-4B29-9FF9-DD60EF4823E3}"/>
              </a:ext>
            </a:extLst>
          </p:cNvPr>
          <p:cNvPicPr>
            <a:picLocks noChangeAspect="1"/>
          </p:cNvPicPr>
          <p:nvPr/>
        </p:nvPicPr>
        <p:blipFill>
          <a:blip r:embed="rId2"/>
          <a:stretch>
            <a:fillRect/>
          </a:stretch>
        </p:blipFill>
        <p:spPr>
          <a:xfrm>
            <a:off x="257528" y="248138"/>
            <a:ext cx="2913946" cy="6351953"/>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2FCB086B-02D4-47D5-907F-B5004C58A556}"/>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FC31D0D8-9CCD-439E-99AD-D4749E8F5A01}"/>
                  </a:ext>
                </a:extLst>
              </p14:cNvPr>
              <p14:cNvContentPartPr/>
              <p14:nvPr/>
            </p14:nvContentPartPr>
            <p14:xfrm>
              <a:off x="10716998" y="5846121"/>
              <a:ext cx="419100" cy="38099"/>
            </p14:xfrm>
          </p:contentPart>
        </mc:Choice>
        <mc:Fallback xmlns="">
          <p:pic>
            <p:nvPicPr>
              <p:cNvPr id="3" name="Tinta 2">
                <a:extLst>
                  <a:ext uri="{FF2B5EF4-FFF2-40B4-BE49-F238E27FC236}">
                    <a16:creationId xmlns:a16="http://schemas.microsoft.com/office/drawing/2014/main" id="{FC31D0D8-9CCD-439E-99AD-D4749E8F5A01}"/>
                  </a:ext>
                </a:extLst>
              </p:cNvPr>
              <p:cNvPicPr/>
              <p:nvPr/>
            </p:nvPicPr>
            <p:blipFill>
              <a:blip r:embed="rId5"/>
              <a:stretch>
                <a:fillRect/>
              </a:stretch>
            </p:blipFill>
            <p:spPr>
              <a:xfrm>
                <a:off x="10663534" y="5742561"/>
                <a:ext cx="526387" cy="245565"/>
              </a:xfrm>
              <a:prstGeom prst="rect">
                <a:avLst/>
              </a:prstGeom>
            </p:spPr>
          </p:pic>
        </mc:Fallback>
      </mc:AlternateContent>
      <p:sp>
        <p:nvSpPr>
          <p:cNvPr id="10" name="Elipse 9">
            <a:extLst>
              <a:ext uri="{FF2B5EF4-FFF2-40B4-BE49-F238E27FC236}">
                <a16:creationId xmlns:a16="http://schemas.microsoft.com/office/drawing/2014/main" id="{8ABDEF83-E964-42CD-AF1B-82C6D0DA6B3C}"/>
              </a:ext>
            </a:extLst>
          </p:cNvPr>
          <p:cNvSpPr/>
          <p:nvPr/>
        </p:nvSpPr>
        <p:spPr>
          <a:xfrm rot="1020000">
            <a:off x="267877" y="-126718"/>
            <a:ext cx="1191846" cy="402492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pt-b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a:p>
        </p:txBody>
      </p:sp>
      <p:sp>
        <p:nvSpPr>
          <p:cNvPr id="11" name="Seta: para a Direita 10">
            <a:extLst>
              <a:ext uri="{FF2B5EF4-FFF2-40B4-BE49-F238E27FC236}">
                <a16:creationId xmlns:a16="http://schemas.microsoft.com/office/drawing/2014/main" id="{E8252949-AFF7-4D1E-82E6-D995081FB4E7}"/>
              </a:ext>
            </a:extLst>
          </p:cNvPr>
          <p:cNvSpPr/>
          <p:nvPr/>
        </p:nvSpPr>
        <p:spPr>
          <a:xfrm rot="12300000">
            <a:off x="1656363" y="2362404"/>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pt-b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a:p>
        </p:txBody>
      </p:sp>
      <p:sp>
        <p:nvSpPr>
          <p:cNvPr id="12" name="CaixaDeTexto 1">
            <a:extLst>
              <a:ext uri="{FF2B5EF4-FFF2-40B4-BE49-F238E27FC236}">
                <a16:creationId xmlns:a16="http://schemas.microsoft.com/office/drawing/2014/main" id="{63BC68D1-9846-4F28-9D9B-6A06E25E4512}"/>
              </a:ext>
            </a:extLst>
          </p:cNvPr>
          <p:cNvSpPr txBox="1"/>
          <p:nvPr/>
        </p:nvSpPr>
        <p:spPr>
          <a:xfrm>
            <a:off x="3171092" y="2868246"/>
            <a:ext cx="329027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Palavra já consta, não é preciso adicionar</a:t>
            </a:r>
          </a:p>
        </p:txBody>
      </p:sp>
    </p:spTree>
    <p:extLst>
      <p:ext uri="{BB962C8B-B14F-4D97-AF65-F5344CB8AC3E}">
        <p14:creationId xmlns:p14="http://schemas.microsoft.com/office/powerpoint/2010/main" val="977648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9" descr="Fundo preto com letras brancas&#10;&#10;Descrição gerada com alta confiança">
            <a:extLst>
              <a:ext uri="{FF2B5EF4-FFF2-40B4-BE49-F238E27FC236}">
                <a16:creationId xmlns:a16="http://schemas.microsoft.com/office/drawing/2014/main" id="{9FEC6ED5-FB51-4B29-9FF9-DD60EF4823E3}"/>
              </a:ext>
            </a:extLst>
          </p:cNvPr>
          <p:cNvPicPr>
            <a:picLocks noChangeAspect="1"/>
          </p:cNvPicPr>
          <p:nvPr/>
        </p:nvPicPr>
        <p:blipFill>
          <a:blip r:embed="rId2"/>
          <a:stretch>
            <a:fillRect/>
          </a:stretch>
        </p:blipFill>
        <p:spPr>
          <a:xfrm>
            <a:off x="257528" y="248138"/>
            <a:ext cx="2913946" cy="6351953"/>
          </a:xfrm>
          <a:prstGeom prst="rect">
            <a:avLst/>
          </a:prstGeom>
        </p:spPr>
      </p:pic>
      <p:sp>
        <p:nvSpPr>
          <p:cNvPr id="4" name="Elipse 3">
            <a:extLst>
              <a:ext uri="{FF2B5EF4-FFF2-40B4-BE49-F238E27FC236}">
                <a16:creationId xmlns:a16="http://schemas.microsoft.com/office/drawing/2014/main" id="{E49BA5AF-D0E9-4A8F-B6C9-A8D4A1D0DAAE}"/>
              </a:ext>
            </a:extLst>
          </p:cNvPr>
          <p:cNvSpPr/>
          <p:nvPr/>
        </p:nvSpPr>
        <p:spPr>
          <a:xfrm>
            <a:off x="99645" y="3401645"/>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eta: para a Direita 4">
            <a:extLst>
              <a:ext uri="{FF2B5EF4-FFF2-40B4-BE49-F238E27FC236}">
                <a16:creationId xmlns:a16="http://schemas.microsoft.com/office/drawing/2014/main" id="{9BAE0FC5-F12E-412D-BC56-5FBA17882A5B}"/>
              </a:ext>
            </a:extLst>
          </p:cNvPr>
          <p:cNvSpPr/>
          <p:nvPr/>
        </p:nvSpPr>
        <p:spPr>
          <a:xfrm rot="10680000">
            <a:off x="1529362" y="3593327"/>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A9DDB1E8-F7B0-4395-92FE-417511013FAC}"/>
              </a:ext>
            </a:extLst>
          </p:cNvPr>
          <p:cNvSpPr txBox="1"/>
          <p:nvPr/>
        </p:nvSpPr>
        <p:spPr>
          <a:xfrm>
            <a:off x="2956169" y="3171092"/>
            <a:ext cx="3290275"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Atualiza-se o peso somando analogamente peso da seção vezes densidade da palavra: 3*(1/2)</a:t>
            </a:r>
          </a:p>
        </p:txBody>
      </p:sp>
      <p:pic>
        <p:nvPicPr>
          <p:cNvPr id="7" name="Imagem 4" descr="Tela de celular com texto preto sobre fundo branco&#10;&#10;Descrição gerada com alta confiança">
            <a:extLst>
              <a:ext uri="{FF2B5EF4-FFF2-40B4-BE49-F238E27FC236}">
                <a16:creationId xmlns:a16="http://schemas.microsoft.com/office/drawing/2014/main" id="{A3E1E8DE-9D20-4481-8C4E-359024763FCD}"/>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9" name="Tinta 8">
                <a:extLst>
                  <a:ext uri="{FF2B5EF4-FFF2-40B4-BE49-F238E27FC236}">
                    <a16:creationId xmlns:a16="http://schemas.microsoft.com/office/drawing/2014/main" id="{F7A9658A-FF49-405C-9E71-9A39D3F92129}"/>
                  </a:ext>
                </a:extLst>
              </p14:cNvPr>
              <p14:cNvContentPartPr/>
              <p14:nvPr/>
            </p14:nvContentPartPr>
            <p14:xfrm>
              <a:off x="10697460" y="5846120"/>
              <a:ext cx="323850" cy="28575"/>
            </p14:xfrm>
          </p:contentPart>
        </mc:Choice>
        <mc:Fallback xmlns="">
          <p:pic>
            <p:nvPicPr>
              <p:cNvPr id="9" name="Tinta 8">
                <a:extLst>
                  <a:ext uri="{FF2B5EF4-FFF2-40B4-BE49-F238E27FC236}">
                    <a16:creationId xmlns:a16="http://schemas.microsoft.com/office/drawing/2014/main" id="{F7A9658A-FF49-405C-9E71-9A39D3F92129}"/>
                  </a:ext>
                </a:extLst>
              </p:cNvPr>
              <p:cNvPicPr/>
              <p:nvPr/>
            </p:nvPicPr>
            <p:blipFill>
              <a:blip r:embed="rId5"/>
              <a:stretch>
                <a:fillRect/>
              </a:stretch>
            </p:blipFill>
            <p:spPr>
              <a:xfrm>
                <a:off x="10643244" y="5741577"/>
                <a:ext cx="431920" cy="237312"/>
              </a:xfrm>
              <a:prstGeom prst="rect">
                <a:avLst/>
              </a:prstGeom>
            </p:spPr>
          </p:pic>
        </mc:Fallback>
      </mc:AlternateContent>
    </p:spTree>
    <p:extLst>
      <p:ext uri="{BB962C8B-B14F-4D97-AF65-F5344CB8AC3E}">
        <p14:creationId xmlns:p14="http://schemas.microsoft.com/office/powerpoint/2010/main" val="1538790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17" descr="Fundo preto com letras brancas&#10;&#10;Descrição gerada com alta confiança">
            <a:extLst>
              <a:ext uri="{FF2B5EF4-FFF2-40B4-BE49-F238E27FC236}">
                <a16:creationId xmlns:a16="http://schemas.microsoft.com/office/drawing/2014/main" id="{308D5DB1-E613-4AA7-9CA3-CD5D1DE1A0E7}"/>
              </a:ext>
            </a:extLst>
          </p:cNvPr>
          <p:cNvPicPr>
            <a:picLocks noChangeAspect="1"/>
          </p:cNvPicPr>
          <p:nvPr/>
        </p:nvPicPr>
        <p:blipFill>
          <a:blip r:embed="rId2"/>
          <a:stretch>
            <a:fillRect/>
          </a:stretch>
        </p:blipFill>
        <p:spPr>
          <a:xfrm>
            <a:off x="252211" y="248138"/>
            <a:ext cx="2924577" cy="6351953"/>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38D3A253-0579-43EA-A759-AC9DF59527CB}"/>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34ABFA5C-3C9C-4190-9483-B9D721429A89}"/>
                  </a:ext>
                </a:extLst>
              </p14:cNvPr>
              <p14:cNvContentPartPr/>
              <p14:nvPr/>
            </p14:nvContentPartPr>
            <p14:xfrm>
              <a:off x="10697460" y="5846120"/>
              <a:ext cx="323850" cy="28575"/>
            </p14:xfrm>
          </p:contentPart>
        </mc:Choice>
        <mc:Fallback xmlns="">
          <p:pic>
            <p:nvPicPr>
              <p:cNvPr id="4" name="Tinta 3">
                <a:extLst>
                  <a:ext uri="{FF2B5EF4-FFF2-40B4-BE49-F238E27FC236}">
                    <a16:creationId xmlns:a16="http://schemas.microsoft.com/office/drawing/2014/main" id="{34ABFA5C-3C9C-4190-9483-B9D721429A89}"/>
                  </a:ext>
                </a:extLst>
              </p:cNvPr>
              <p:cNvPicPr/>
              <p:nvPr/>
            </p:nvPicPr>
            <p:blipFill>
              <a:blip r:embed="rId5"/>
              <a:stretch>
                <a:fillRect/>
              </a:stretch>
            </p:blipFill>
            <p:spPr>
              <a:xfrm>
                <a:off x="10643666" y="5741926"/>
                <a:ext cx="431800" cy="237312"/>
              </a:xfrm>
              <a:prstGeom prst="rect">
                <a:avLst/>
              </a:prstGeom>
            </p:spPr>
          </p:pic>
        </mc:Fallback>
      </mc:AlternateContent>
      <p:sp>
        <p:nvSpPr>
          <p:cNvPr id="11" name="Elipse 10">
            <a:extLst>
              <a:ext uri="{FF2B5EF4-FFF2-40B4-BE49-F238E27FC236}">
                <a16:creationId xmlns:a16="http://schemas.microsoft.com/office/drawing/2014/main" id="{EA97A544-9AD0-4E63-9C84-583C28D1B5D3}"/>
              </a:ext>
            </a:extLst>
          </p:cNvPr>
          <p:cNvSpPr/>
          <p:nvPr/>
        </p:nvSpPr>
        <p:spPr>
          <a:xfrm>
            <a:off x="99645" y="3401645"/>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1C347DA7-E059-48CC-B921-122B5074E75E}"/>
              </a:ext>
            </a:extLst>
          </p:cNvPr>
          <p:cNvSpPr/>
          <p:nvPr/>
        </p:nvSpPr>
        <p:spPr>
          <a:xfrm rot="10680000">
            <a:off x="1529362" y="3593327"/>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D0487964-AA5B-4092-A5E3-D8E093613439}"/>
              </a:ext>
            </a:extLst>
          </p:cNvPr>
          <p:cNvSpPr txBox="1"/>
          <p:nvPr/>
        </p:nvSpPr>
        <p:spPr>
          <a:xfrm>
            <a:off x="2956169" y="3171092"/>
            <a:ext cx="3290275"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Atualiza-se o peso somando analogamente peso da seção vezes densidade da palavra: 3*(1/2)</a:t>
            </a:r>
          </a:p>
        </p:txBody>
      </p:sp>
    </p:spTree>
    <p:extLst>
      <p:ext uri="{BB962C8B-B14F-4D97-AF65-F5344CB8AC3E}">
        <p14:creationId xmlns:p14="http://schemas.microsoft.com/office/powerpoint/2010/main" val="2865751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17" descr="Fundo preto com letras brancas&#10;&#10;Descrição gerada com alta confiança">
            <a:extLst>
              <a:ext uri="{FF2B5EF4-FFF2-40B4-BE49-F238E27FC236}">
                <a16:creationId xmlns:a16="http://schemas.microsoft.com/office/drawing/2014/main" id="{308D5DB1-E613-4AA7-9CA3-CD5D1DE1A0E7}"/>
              </a:ext>
            </a:extLst>
          </p:cNvPr>
          <p:cNvPicPr>
            <a:picLocks noChangeAspect="1"/>
          </p:cNvPicPr>
          <p:nvPr/>
        </p:nvPicPr>
        <p:blipFill>
          <a:blip r:embed="rId2"/>
          <a:stretch>
            <a:fillRect/>
          </a:stretch>
        </p:blipFill>
        <p:spPr>
          <a:xfrm>
            <a:off x="252211" y="248138"/>
            <a:ext cx="2924577" cy="6351953"/>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38D3A253-0579-43EA-A759-AC9DF59527CB}"/>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34ABFA5C-3C9C-4190-9483-B9D721429A89}"/>
                  </a:ext>
                </a:extLst>
              </p14:cNvPr>
              <p14:cNvContentPartPr/>
              <p14:nvPr/>
            </p14:nvContentPartPr>
            <p14:xfrm>
              <a:off x="10697460" y="5846120"/>
              <a:ext cx="323850" cy="28575"/>
            </p14:xfrm>
          </p:contentPart>
        </mc:Choice>
        <mc:Fallback xmlns="">
          <p:pic>
            <p:nvPicPr>
              <p:cNvPr id="4" name="Tinta 3">
                <a:extLst>
                  <a:ext uri="{FF2B5EF4-FFF2-40B4-BE49-F238E27FC236}">
                    <a16:creationId xmlns:a16="http://schemas.microsoft.com/office/drawing/2014/main" id="{34ABFA5C-3C9C-4190-9483-B9D721429A89}"/>
                  </a:ext>
                </a:extLst>
              </p:cNvPr>
              <p:cNvPicPr/>
              <p:nvPr/>
            </p:nvPicPr>
            <p:blipFill>
              <a:blip r:embed="rId5"/>
              <a:stretch>
                <a:fillRect/>
              </a:stretch>
            </p:blipFill>
            <p:spPr>
              <a:xfrm>
                <a:off x="10643244" y="5741577"/>
                <a:ext cx="431920" cy="237312"/>
              </a:xfrm>
              <a:prstGeom prst="rect">
                <a:avLst/>
              </a:prstGeom>
            </p:spPr>
          </p:pic>
        </mc:Fallback>
      </mc:AlternateContent>
      <p:sp>
        <p:nvSpPr>
          <p:cNvPr id="13" name="Seta: para a Direita 12">
            <a:extLst>
              <a:ext uri="{FF2B5EF4-FFF2-40B4-BE49-F238E27FC236}">
                <a16:creationId xmlns:a16="http://schemas.microsoft.com/office/drawing/2014/main" id="{1C347DA7-E059-48CC-B921-122B5074E75E}"/>
              </a:ext>
            </a:extLst>
          </p:cNvPr>
          <p:cNvSpPr/>
          <p:nvPr/>
        </p:nvSpPr>
        <p:spPr>
          <a:xfrm rot="1920000">
            <a:off x="7566747" y="3505404"/>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D0487964-AA5B-4092-A5E3-D8E093613439}"/>
              </a:ext>
            </a:extLst>
          </p:cNvPr>
          <p:cNvSpPr txBox="1"/>
          <p:nvPr/>
        </p:nvSpPr>
        <p:spPr>
          <a:xfrm>
            <a:off x="5232400" y="2633784"/>
            <a:ext cx="329027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Feito, vamos à palavra seguinte</a:t>
            </a:r>
          </a:p>
        </p:txBody>
      </p:sp>
    </p:spTree>
    <p:extLst>
      <p:ext uri="{BB962C8B-B14F-4D97-AF65-F5344CB8AC3E}">
        <p14:creationId xmlns:p14="http://schemas.microsoft.com/office/powerpoint/2010/main" val="2190269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m 17" descr="Fundo preto com letras brancas&#10;&#10;Descrição gerada com alta confiança">
            <a:extLst>
              <a:ext uri="{FF2B5EF4-FFF2-40B4-BE49-F238E27FC236}">
                <a16:creationId xmlns:a16="http://schemas.microsoft.com/office/drawing/2014/main" id="{308D5DB1-E613-4AA7-9CA3-CD5D1DE1A0E7}"/>
              </a:ext>
            </a:extLst>
          </p:cNvPr>
          <p:cNvPicPr>
            <a:picLocks noChangeAspect="1"/>
          </p:cNvPicPr>
          <p:nvPr/>
        </p:nvPicPr>
        <p:blipFill>
          <a:blip r:embed="rId2"/>
          <a:stretch>
            <a:fillRect/>
          </a:stretch>
        </p:blipFill>
        <p:spPr>
          <a:xfrm>
            <a:off x="252211" y="248138"/>
            <a:ext cx="2924577" cy="6351953"/>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38D3A253-0579-43EA-A759-AC9DF59527CB}"/>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Seta: para a Direita 12">
            <a:extLst>
              <a:ext uri="{FF2B5EF4-FFF2-40B4-BE49-F238E27FC236}">
                <a16:creationId xmlns:a16="http://schemas.microsoft.com/office/drawing/2014/main" id="{1C347DA7-E059-48CC-B921-122B5074E75E}"/>
              </a:ext>
            </a:extLst>
          </p:cNvPr>
          <p:cNvSpPr/>
          <p:nvPr/>
        </p:nvSpPr>
        <p:spPr>
          <a:xfrm rot="7980000">
            <a:off x="2682132" y="5596020"/>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D0487964-AA5B-4092-A5E3-D8E093613439}"/>
              </a:ext>
            </a:extLst>
          </p:cNvPr>
          <p:cNvSpPr txBox="1"/>
          <p:nvPr/>
        </p:nvSpPr>
        <p:spPr>
          <a:xfrm>
            <a:off x="3757246" y="4314092"/>
            <a:ext cx="3290275"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Novamente já consta na árvore, bastando atualizar o peso somando-se: 1*(1/4)</a:t>
            </a:r>
          </a:p>
        </p:txBody>
      </p:sp>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646B11E1-B9E2-4A76-8BF9-58FAFE660181}"/>
                  </a:ext>
                </a:extLst>
              </p14:cNvPr>
              <p14:cNvContentPartPr/>
              <p14:nvPr/>
            </p14:nvContentPartPr>
            <p14:xfrm>
              <a:off x="9964767" y="6256428"/>
              <a:ext cx="561975" cy="47625"/>
            </p14:xfrm>
          </p:contentPart>
        </mc:Choice>
        <mc:Fallback xmlns="">
          <p:pic>
            <p:nvPicPr>
              <p:cNvPr id="3" name="Tinta 2">
                <a:extLst>
                  <a:ext uri="{FF2B5EF4-FFF2-40B4-BE49-F238E27FC236}">
                    <a16:creationId xmlns:a16="http://schemas.microsoft.com/office/drawing/2014/main" id="{646B11E1-B9E2-4A76-8BF9-58FAFE660181}"/>
                  </a:ext>
                </a:extLst>
              </p:cNvPr>
              <p:cNvPicPr/>
              <p:nvPr/>
            </p:nvPicPr>
            <p:blipFill>
              <a:blip r:embed="rId5"/>
              <a:stretch>
                <a:fillRect/>
              </a:stretch>
            </p:blipFill>
            <p:spPr>
              <a:xfrm>
                <a:off x="9911602" y="6152487"/>
                <a:ext cx="668661" cy="255854"/>
              </a:xfrm>
              <a:prstGeom prst="rect">
                <a:avLst/>
              </a:prstGeom>
            </p:spPr>
          </p:pic>
        </mc:Fallback>
      </mc:AlternateContent>
      <p:sp>
        <p:nvSpPr>
          <p:cNvPr id="5" name="Elipse 4">
            <a:extLst>
              <a:ext uri="{FF2B5EF4-FFF2-40B4-BE49-F238E27FC236}">
                <a16:creationId xmlns:a16="http://schemas.microsoft.com/office/drawing/2014/main" id="{51861B14-8AEA-4475-A34D-3F5DC6215C3F}"/>
              </a:ext>
            </a:extLst>
          </p:cNvPr>
          <p:cNvSpPr/>
          <p:nvPr/>
        </p:nvSpPr>
        <p:spPr>
          <a:xfrm>
            <a:off x="1613876" y="6039337"/>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87312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5" descr="Fundo preto com letras brancas&#10;&#10;Descrição gerada com alta confiança">
            <a:extLst>
              <a:ext uri="{FF2B5EF4-FFF2-40B4-BE49-F238E27FC236}">
                <a16:creationId xmlns:a16="http://schemas.microsoft.com/office/drawing/2014/main" id="{6C30DED5-49FF-4AB4-A12D-967A578AC1D8}"/>
              </a:ext>
            </a:extLst>
          </p:cNvPr>
          <p:cNvPicPr>
            <a:picLocks noChangeAspect="1"/>
          </p:cNvPicPr>
          <p:nvPr/>
        </p:nvPicPr>
        <p:blipFill>
          <a:blip r:embed="rId2"/>
          <a:stretch>
            <a:fillRect/>
          </a:stretch>
        </p:blipFill>
        <p:spPr>
          <a:xfrm>
            <a:off x="252211" y="248138"/>
            <a:ext cx="2924577" cy="6351953"/>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41EC6590-7B0C-4D47-B820-3E6E1324DDC6}"/>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4" name="Tinta 3">
                <a:extLst>
                  <a:ext uri="{FF2B5EF4-FFF2-40B4-BE49-F238E27FC236}">
                    <a16:creationId xmlns:a16="http://schemas.microsoft.com/office/drawing/2014/main" id="{274CF81E-392C-44F6-9A56-2B259DF522F5}"/>
                  </a:ext>
                </a:extLst>
              </p14:cNvPr>
              <p14:cNvContentPartPr/>
              <p14:nvPr/>
            </p14:nvContentPartPr>
            <p14:xfrm>
              <a:off x="10013614" y="6246659"/>
              <a:ext cx="495300" cy="28575"/>
            </p14:xfrm>
          </p:contentPart>
        </mc:Choice>
        <mc:Fallback xmlns="">
          <p:pic>
            <p:nvPicPr>
              <p:cNvPr id="4" name="Tinta 3">
                <a:extLst>
                  <a:ext uri="{FF2B5EF4-FFF2-40B4-BE49-F238E27FC236}">
                    <a16:creationId xmlns:a16="http://schemas.microsoft.com/office/drawing/2014/main" id="{274CF81E-392C-44F6-9A56-2B259DF522F5}"/>
                  </a:ext>
                </a:extLst>
              </p:cNvPr>
              <p:cNvPicPr/>
              <p:nvPr/>
            </p:nvPicPr>
            <p:blipFill>
              <a:blip r:embed="rId5"/>
              <a:stretch>
                <a:fillRect/>
              </a:stretch>
            </p:blipFill>
            <p:spPr>
              <a:xfrm>
                <a:off x="9960329" y="6142465"/>
                <a:ext cx="602228" cy="237312"/>
              </a:xfrm>
              <a:prstGeom prst="rect">
                <a:avLst/>
              </a:prstGeom>
            </p:spPr>
          </p:pic>
        </mc:Fallback>
      </mc:AlternateContent>
      <p:sp>
        <p:nvSpPr>
          <p:cNvPr id="9" name="Seta: para a Direita 8">
            <a:extLst>
              <a:ext uri="{FF2B5EF4-FFF2-40B4-BE49-F238E27FC236}">
                <a16:creationId xmlns:a16="http://schemas.microsoft.com/office/drawing/2014/main" id="{20A81412-215E-4EC1-935C-95908D28ABB0}"/>
              </a:ext>
            </a:extLst>
          </p:cNvPr>
          <p:cNvSpPr/>
          <p:nvPr/>
        </p:nvSpPr>
        <p:spPr>
          <a:xfrm rot="7980000">
            <a:off x="2682132" y="5596020"/>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FA86E44D-BAE3-42D5-A739-FFBC090117FE}"/>
              </a:ext>
            </a:extLst>
          </p:cNvPr>
          <p:cNvSpPr txBox="1"/>
          <p:nvPr/>
        </p:nvSpPr>
        <p:spPr>
          <a:xfrm>
            <a:off x="3757246" y="4314092"/>
            <a:ext cx="3290275"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Novamente já consta na árvore, bastando atualizar o peso somando-se: 1*(1/4)</a:t>
            </a:r>
          </a:p>
        </p:txBody>
      </p:sp>
      <p:sp>
        <p:nvSpPr>
          <p:cNvPr id="13" name="Elipse 12">
            <a:extLst>
              <a:ext uri="{FF2B5EF4-FFF2-40B4-BE49-F238E27FC236}">
                <a16:creationId xmlns:a16="http://schemas.microsoft.com/office/drawing/2014/main" id="{E06A7E17-2927-499A-B003-9B2D684EAF4B}"/>
              </a:ext>
            </a:extLst>
          </p:cNvPr>
          <p:cNvSpPr/>
          <p:nvPr/>
        </p:nvSpPr>
        <p:spPr>
          <a:xfrm>
            <a:off x="1613876" y="6039337"/>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16280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5" descr="Fundo preto com letras brancas&#10;&#10;Descrição gerada com alta confiança">
            <a:extLst>
              <a:ext uri="{FF2B5EF4-FFF2-40B4-BE49-F238E27FC236}">
                <a16:creationId xmlns:a16="http://schemas.microsoft.com/office/drawing/2014/main" id="{6C30DED5-49FF-4AB4-A12D-967A578AC1D8}"/>
              </a:ext>
            </a:extLst>
          </p:cNvPr>
          <p:cNvPicPr>
            <a:picLocks noChangeAspect="1"/>
          </p:cNvPicPr>
          <p:nvPr/>
        </p:nvPicPr>
        <p:blipFill>
          <a:blip r:embed="rId2"/>
          <a:stretch>
            <a:fillRect/>
          </a:stretch>
        </p:blipFill>
        <p:spPr>
          <a:xfrm>
            <a:off x="252211" y="248138"/>
            <a:ext cx="2924577" cy="6351953"/>
          </a:xfrm>
          <a:prstGeom prst="rect">
            <a:avLst/>
          </a:prstGeom>
        </p:spPr>
      </p:pic>
      <p:pic>
        <p:nvPicPr>
          <p:cNvPr id="2" name="Imagem 4" descr="Tela de celular com texto preto sobre fundo branco&#10;&#10;Descrição gerada com alta confiança">
            <a:extLst>
              <a:ext uri="{FF2B5EF4-FFF2-40B4-BE49-F238E27FC236}">
                <a16:creationId xmlns:a16="http://schemas.microsoft.com/office/drawing/2014/main" id="{41EC6590-7B0C-4D47-B820-3E6E1324DDC6}"/>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Seta: para a Direita 8">
            <a:extLst>
              <a:ext uri="{FF2B5EF4-FFF2-40B4-BE49-F238E27FC236}">
                <a16:creationId xmlns:a16="http://schemas.microsoft.com/office/drawing/2014/main" id="{20A81412-215E-4EC1-935C-95908D28ABB0}"/>
              </a:ext>
            </a:extLst>
          </p:cNvPr>
          <p:cNvSpPr/>
          <p:nvPr/>
        </p:nvSpPr>
        <p:spPr>
          <a:xfrm rot="11040000">
            <a:off x="1568440" y="3700789"/>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FA86E44D-BAE3-42D5-A739-FFBC090117FE}"/>
              </a:ext>
            </a:extLst>
          </p:cNvPr>
          <p:cNvSpPr txBox="1"/>
          <p:nvPr/>
        </p:nvSpPr>
        <p:spPr>
          <a:xfrm>
            <a:off x="2936631" y="3434861"/>
            <a:ext cx="329027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Mais uma atualização do peso, soma-se: 1*(1/4)</a:t>
            </a:r>
          </a:p>
        </p:txBody>
      </p:sp>
      <p:sp>
        <p:nvSpPr>
          <p:cNvPr id="13" name="Elipse 12">
            <a:extLst>
              <a:ext uri="{FF2B5EF4-FFF2-40B4-BE49-F238E27FC236}">
                <a16:creationId xmlns:a16="http://schemas.microsoft.com/office/drawing/2014/main" id="{E06A7E17-2927-499A-B003-9B2D684EAF4B}"/>
              </a:ext>
            </a:extLst>
          </p:cNvPr>
          <p:cNvSpPr/>
          <p:nvPr/>
        </p:nvSpPr>
        <p:spPr>
          <a:xfrm>
            <a:off x="89876" y="3391875"/>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E2C5D63E-4211-46B3-BE72-503D00756342}"/>
                  </a:ext>
                </a:extLst>
              </p14:cNvPr>
              <p14:cNvContentPartPr/>
              <p14:nvPr/>
            </p14:nvContentPartPr>
            <p14:xfrm>
              <a:off x="10638845" y="6275967"/>
              <a:ext cx="276224" cy="9525"/>
            </p14:xfrm>
          </p:contentPart>
        </mc:Choice>
        <mc:Fallback xmlns="">
          <p:pic>
            <p:nvPicPr>
              <p:cNvPr id="3" name="Tinta 2">
                <a:extLst>
                  <a:ext uri="{FF2B5EF4-FFF2-40B4-BE49-F238E27FC236}">
                    <a16:creationId xmlns:a16="http://schemas.microsoft.com/office/drawing/2014/main" id="{E2C5D63E-4211-46B3-BE72-503D00756342}"/>
                  </a:ext>
                </a:extLst>
              </p:cNvPr>
              <p:cNvPicPr/>
              <p:nvPr/>
            </p:nvPicPr>
            <p:blipFill>
              <a:blip r:embed="rId5"/>
              <a:stretch>
                <a:fillRect/>
              </a:stretch>
            </p:blipFill>
            <p:spPr>
              <a:xfrm>
                <a:off x="10584399" y="3418467"/>
                <a:ext cx="384754" cy="5715000"/>
              </a:xfrm>
              <a:prstGeom prst="rect">
                <a:avLst/>
              </a:prstGeom>
            </p:spPr>
          </p:pic>
        </mc:Fallback>
      </mc:AlternateContent>
    </p:spTree>
    <p:extLst>
      <p:ext uri="{BB962C8B-B14F-4D97-AF65-F5344CB8AC3E}">
        <p14:creationId xmlns:p14="http://schemas.microsoft.com/office/powerpoint/2010/main" val="370053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3" descr="Fundo preto com letras brancas&#10;&#10;Descrição gerada com alta confiança">
            <a:extLst>
              <a:ext uri="{FF2B5EF4-FFF2-40B4-BE49-F238E27FC236}">
                <a16:creationId xmlns:a16="http://schemas.microsoft.com/office/drawing/2014/main" id="{916F48CA-C886-4531-9C09-764AE9AF3DDD}"/>
              </a:ext>
            </a:extLst>
          </p:cNvPr>
          <p:cNvPicPr>
            <a:picLocks noChangeAspect="1"/>
          </p:cNvPicPr>
          <p:nvPr/>
        </p:nvPicPr>
        <p:blipFill>
          <a:blip r:embed="rId2"/>
          <a:stretch>
            <a:fillRect/>
          </a:stretch>
        </p:blipFill>
        <p:spPr>
          <a:xfrm>
            <a:off x="252212" y="248138"/>
            <a:ext cx="2924576" cy="6351953"/>
          </a:xfrm>
          <a:prstGeom prst="rect">
            <a:avLst/>
          </a:prstGeom>
        </p:spPr>
      </p:pic>
      <p:pic>
        <p:nvPicPr>
          <p:cNvPr id="4" name="Imagem 4" descr="Tela de celular com texto preto sobre fundo branco&#10;&#10;Descrição gerada com alta confiança">
            <a:extLst>
              <a:ext uri="{FF2B5EF4-FFF2-40B4-BE49-F238E27FC236}">
                <a16:creationId xmlns:a16="http://schemas.microsoft.com/office/drawing/2014/main" id="{330AF8D6-0E88-425B-9E03-AB05D4508ACD}"/>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6" name="Tinta 5">
                <a:extLst>
                  <a:ext uri="{FF2B5EF4-FFF2-40B4-BE49-F238E27FC236}">
                    <a16:creationId xmlns:a16="http://schemas.microsoft.com/office/drawing/2014/main" id="{7D9A97C8-3F4A-4AA3-88C0-0F6EAF8E2C0D}"/>
                  </a:ext>
                </a:extLst>
              </p14:cNvPr>
              <p14:cNvContentPartPr/>
              <p14:nvPr/>
            </p14:nvContentPartPr>
            <p14:xfrm>
              <a:off x="10619305" y="6275967"/>
              <a:ext cx="314325" cy="9525"/>
            </p14:xfrm>
          </p:contentPart>
        </mc:Choice>
        <mc:Fallback xmlns="">
          <p:pic>
            <p:nvPicPr>
              <p:cNvPr id="6" name="Tinta 5">
                <a:extLst>
                  <a:ext uri="{FF2B5EF4-FFF2-40B4-BE49-F238E27FC236}">
                    <a16:creationId xmlns:a16="http://schemas.microsoft.com/office/drawing/2014/main" id="{7D9A97C8-3F4A-4AA3-88C0-0F6EAF8E2C0D}"/>
                  </a:ext>
                </a:extLst>
              </p:cNvPr>
              <p:cNvPicPr/>
              <p:nvPr/>
            </p:nvPicPr>
            <p:blipFill>
              <a:blip r:embed="rId5"/>
              <a:stretch>
                <a:fillRect/>
              </a:stretch>
            </p:blipFill>
            <p:spPr>
              <a:xfrm>
                <a:off x="10565049" y="6173913"/>
                <a:ext cx="422476" cy="213292"/>
              </a:xfrm>
              <a:prstGeom prst="rect">
                <a:avLst/>
              </a:prstGeom>
            </p:spPr>
          </p:pic>
        </mc:Fallback>
      </mc:AlternateContent>
      <p:sp>
        <p:nvSpPr>
          <p:cNvPr id="7" name="Seta: para a Direita 6">
            <a:extLst>
              <a:ext uri="{FF2B5EF4-FFF2-40B4-BE49-F238E27FC236}">
                <a16:creationId xmlns:a16="http://schemas.microsoft.com/office/drawing/2014/main" id="{4F225377-7074-4627-88A8-5115C9332A77}"/>
              </a:ext>
            </a:extLst>
          </p:cNvPr>
          <p:cNvSpPr/>
          <p:nvPr/>
        </p:nvSpPr>
        <p:spPr>
          <a:xfrm rot="11040000">
            <a:off x="1568440" y="3700789"/>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A66DA5B2-7D4C-4DA1-BDE9-041024AC1841}"/>
              </a:ext>
            </a:extLst>
          </p:cNvPr>
          <p:cNvSpPr txBox="1"/>
          <p:nvPr/>
        </p:nvSpPr>
        <p:spPr>
          <a:xfrm>
            <a:off x="2936631" y="3434861"/>
            <a:ext cx="329027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Mais uma atualização do peso, soma-se: 1*(1/4)</a:t>
            </a:r>
          </a:p>
        </p:txBody>
      </p:sp>
      <p:sp>
        <p:nvSpPr>
          <p:cNvPr id="11" name="Elipse 10">
            <a:extLst>
              <a:ext uri="{FF2B5EF4-FFF2-40B4-BE49-F238E27FC236}">
                <a16:creationId xmlns:a16="http://schemas.microsoft.com/office/drawing/2014/main" id="{57E25EE2-53F1-41B2-9EA9-DB432518F8C5}"/>
              </a:ext>
            </a:extLst>
          </p:cNvPr>
          <p:cNvSpPr/>
          <p:nvPr/>
        </p:nvSpPr>
        <p:spPr>
          <a:xfrm>
            <a:off x="89876" y="3391875"/>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72680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3" descr="Fundo preto com letras brancas&#10;&#10;Descrição gerada com alta confiança">
            <a:extLst>
              <a:ext uri="{FF2B5EF4-FFF2-40B4-BE49-F238E27FC236}">
                <a16:creationId xmlns:a16="http://schemas.microsoft.com/office/drawing/2014/main" id="{916F48CA-C886-4531-9C09-764AE9AF3DDD}"/>
              </a:ext>
            </a:extLst>
          </p:cNvPr>
          <p:cNvPicPr>
            <a:picLocks noChangeAspect="1"/>
          </p:cNvPicPr>
          <p:nvPr/>
        </p:nvPicPr>
        <p:blipFill>
          <a:blip r:embed="rId2"/>
          <a:stretch>
            <a:fillRect/>
          </a:stretch>
        </p:blipFill>
        <p:spPr>
          <a:xfrm>
            <a:off x="252212" y="248138"/>
            <a:ext cx="2924576" cy="6351953"/>
          </a:xfrm>
          <a:prstGeom prst="rect">
            <a:avLst/>
          </a:prstGeom>
        </p:spPr>
      </p:pic>
      <p:pic>
        <p:nvPicPr>
          <p:cNvPr id="4" name="Imagem 4" descr="Tela de celular com texto preto sobre fundo branco&#10;&#10;Descrição gerada com alta confiança">
            <a:extLst>
              <a:ext uri="{FF2B5EF4-FFF2-40B4-BE49-F238E27FC236}">
                <a16:creationId xmlns:a16="http://schemas.microsoft.com/office/drawing/2014/main" id="{330AF8D6-0E88-425B-9E03-AB05D4508ACD}"/>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eta: para a Direita 6">
            <a:extLst>
              <a:ext uri="{FF2B5EF4-FFF2-40B4-BE49-F238E27FC236}">
                <a16:creationId xmlns:a16="http://schemas.microsoft.com/office/drawing/2014/main" id="{4F225377-7074-4627-88A8-5115C9332A77}"/>
              </a:ext>
            </a:extLst>
          </p:cNvPr>
          <p:cNvSpPr/>
          <p:nvPr/>
        </p:nvSpPr>
        <p:spPr>
          <a:xfrm rot="13500000">
            <a:off x="3356209" y="2714097"/>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A66DA5B2-7D4C-4DA1-BDE9-041024AC1841}"/>
              </a:ext>
            </a:extLst>
          </p:cNvPr>
          <p:cNvSpPr txBox="1"/>
          <p:nvPr/>
        </p:nvSpPr>
        <p:spPr>
          <a:xfrm>
            <a:off x="2936631" y="3434861"/>
            <a:ext cx="329027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Outra vez, soma-se: 1*(1/4)</a:t>
            </a:r>
          </a:p>
        </p:txBody>
      </p:sp>
      <p:sp>
        <p:nvSpPr>
          <p:cNvPr id="11" name="Elipse 10">
            <a:extLst>
              <a:ext uri="{FF2B5EF4-FFF2-40B4-BE49-F238E27FC236}">
                <a16:creationId xmlns:a16="http://schemas.microsoft.com/office/drawing/2014/main" id="{57E25EE2-53F1-41B2-9EA9-DB432518F8C5}"/>
              </a:ext>
            </a:extLst>
          </p:cNvPr>
          <p:cNvSpPr/>
          <p:nvPr/>
        </p:nvSpPr>
        <p:spPr>
          <a:xfrm>
            <a:off x="2444261" y="1633413"/>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4">
            <p14:nvContentPartPr>
              <p14:cNvPr id="2" name="Tinta 1">
                <a:extLst>
                  <a:ext uri="{FF2B5EF4-FFF2-40B4-BE49-F238E27FC236}">
                    <a16:creationId xmlns:a16="http://schemas.microsoft.com/office/drawing/2014/main" id="{14CF11C2-F862-4076-BDD8-C12DF035287B}"/>
                  </a:ext>
                </a:extLst>
              </p14:cNvPr>
              <p14:cNvContentPartPr/>
              <p14:nvPr/>
            </p14:nvContentPartPr>
            <p14:xfrm>
              <a:off x="11019844" y="6285736"/>
              <a:ext cx="95250" cy="9525"/>
            </p14:xfrm>
          </p:contentPart>
        </mc:Choice>
        <mc:Fallback xmlns="">
          <p:pic>
            <p:nvPicPr>
              <p:cNvPr id="2" name="Tinta 1">
                <a:extLst>
                  <a:ext uri="{FF2B5EF4-FFF2-40B4-BE49-F238E27FC236}">
                    <a16:creationId xmlns:a16="http://schemas.microsoft.com/office/drawing/2014/main" id="{14CF11C2-F862-4076-BDD8-C12DF035287B}"/>
                  </a:ext>
                </a:extLst>
              </p:cNvPr>
              <p:cNvPicPr/>
              <p:nvPr/>
            </p:nvPicPr>
            <p:blipFill>
              <a:blip r:embed="rId5"/>
              <a:stretch>
                <a:fillRect/>
              </a:stretch>
            </p:blipFill>
            <p:spPr>
              <a:xfrm>
                <a:off x="10967316" y="6183682"/>
                <a:ext cx="199955" cy="213292"/>
              </a:xfrm>
              <a:prstGeom prst="rect">
                <a:avLst/>
              </a:prstGeom>
            </p:spPr>
          </p:pic>
        </mc:Fallback>
      </mc:AlternateContent>
    </p:spTree>
    <p:extLst>
      <p:ext uri="{BB962C8B-B14F-4D97-AF65-F5344CB8AC3E}">
        <p14:creationId xmlns:p14="http://schemas.microsoft.com/office/powerpoint/2010/main" val="647121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13" descr="forma geométrica no plano de fundo de círculos e linhas">
            <a:extLst>
              <a:ext uri="{FF2B5EF4-FFF2-40B4-BE49-F238E27FC236}">
                <a16:creationId xmlns:a16="http://schemas.microsoft.com/office/drawing/2014/main" id="{FF9E5749-9583-4C06-AD47-BF84573F88AA}"/>
              </a:ext>
            </a:extLst>
          </p:cNvPr>
          <p:cNvPicPr>
            <a:picLocks noChangeAspect="1"/>
          </p:cNvPicPr>
          <p:nvPr/>
        </p:nvPicPr>
        <p:blipFill rotWithShape="1">
          <a:blip r:embed="rId2">
            <a:duotone>
              <a:schemeClr val="bg2">
                <a:shade val="45000"/>
                <a:satMod val="135000"/>
              </a:schemeClr>
              <a:prstClr val="white"/>
            </a:duotone>
            <a:alphaModFix amt="50000"/>
          </a:blip>
          <a:srcRect t="3125" b="3125"/>
          <a:stretch/>
        </p:blipFill>
        <p:spPr>
          <a:xfrm>
            <a:off x="0" y="0"/>
            <a:ext cx="12192000" cy="6858000"/>
          </a:xfrm>
          <a:prstGeom prst="rect">
            <a:avLst/>
          </a:prstGeom>
        </p:spPr>
      </p:pic>
      <p:sp>
        <p:nvSpPr>
          <p:cNvPr id="5" name="Retângulo 4">
            <a:extLst>
              <a:ext uri="{FF2B5EF4-FFF2-40B4-BE49-F238E27FC236}">
                <a16:creationId xmlns:a16="http://schemas.microsoft.com/office/drawing/2014/main" id="{001F5545-0BF8-41A1-9598-40BC39581D3C}"/>
              </a:ext>
            </a:extLst>
          </p:cNvPr>
          <p:cNvSpPr/>
          <p:nvPr/>
        </p:nvSpPr>
        <p:spPr>
          <a:xfrm>
            <a:off x="726440" y="548939"/>
            <a:ext cx="10739120" cy="5760122"/>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787F2D47-1A5F-4BA8-9BCD-ECE91AC9EAC1}"/>
              </a:ext>
            </a:extLst>
          </p:cNvPr>
          <p:cNvSpPr>
            <a:spLocks noGrp="1"/>
          </p:cNvSpPr>
          <p:nvPr>
            <p:ph type="title"/>
          </p:nvPr>
        </p:nvSpPr>
        <p:spPr>
          <a:xfrm>
            <a:off x="1006936" y="811738"/>
            <a:ext cx="9404723" cy="1400530"/>
          </a:xfrm>
        </p:spPr>
        <p:txBody>
          <a:bodyPr/>
          <a:lstStyle/>
          <a:p>
            <a:r>
              <a:rPr lang="pt-BR" dirty="0"/>
              <a:t>EXECUÇÃO</a:t>
            </a:r>
          </a:p>
        </p:txBody>
      </p:sp>
      <p:sp>
        <p:nvSpPr>
          <p:cNvPr id="3" name="Espaço Reservado para Conteúdo 2">
            <a:extLst>
              <a:ext uri="{FF2B5EF4-FFF2-40B4-BE49-F238E27FC236}">
                <a16:creationId xmlns:a16="http://schemas.microsoft.com/office/drawing/2014/main" id="{F77EE721-F863-498E-9DBF-5E9B4568B685}"/>
              </a:ext>
            </a:extLst>
          </p:cNvPr>
          <p:cNvSpPr>
            <a:spLocks noGrp="1"/>
          </p:cNvSpPr>
          <p:nvPr>
            <p:ph idx="1"/>
          </p:nvPr>
        </p:nvSpPr>
        <p:spPr>
          <a:xfrm>
            <a:off x="1486285" y="1878634"/>
            <a:ext cx="9320057" cy="4183954"/>
          </a:xfrm>
        </p:spPr>
        <p:txBody>
          <a:bodyPr vert="horz" lIns="91440" tIns="45720" rIns="91440" bIns="45720" rtlCol="0" anchor="t">
            <a:noAutofit/>
          </a:bodyPr>
          <a:lstStyle/>
          <a:p>
            <a:pPr algn="just">
              <a:lnSpc>
                <a:spcPct val="150000"/>
              </a:lnSpc>
            </a:pPr>
            <a:r>
              <a:rPr lang="pt-BR" sz="1700" dirty="0"/>
              <a:t>Busca e listagem dos títulos dos textos e número de documentos que são </a:t>
            </a:r>
            <a:r>
              <a:rPr lang="pt-BR" sz="1700"/>
              <a:t>compatíveis com a busca, retornados, na ordem listada na árvore herdada do pré-processamento, de 20 em 20 caso a quantidade total exceda essa quantidade.</a:t>
            </a:r>
            <a:endParaRPr lang="pt-BR" sz="1700" dirty="0"/>
          </a:p>
          <a:p>
            <a:pPr algn="just">
              <a:lnSpc>
                <a:spcPct val="150000"/>
              </a:lnSpc>
            </a:pPr>
            <a:r>
              <a:rPr lang="pt-BR" sz="1700" dirty="0"/>
              <a:t>Retorno do tempo necessário para a busca.</a:t>
            </a:r>
          </a:p>
          <a:p>
            <a:pPr algn="just">
              <a:lnSpc>
                <a:spcPct val="150000"/>
              </a:lnSpc>
            </a:pPr>
            <a:r>
              <a:rPr lang="pt-BR" sz="1700" dirty="0"/>
              <a:t>Sugestões de palavras próximas caso a palavra não exista (trocas "randômicas" te </a:t>
            </a:r>
            <a:r>
              <a:rPr lang="pt-BR" sz="1700"/>
              <a:t>caracteres pontuais para gerar palavras válidas; análise de vizinhos na árvore).</a:t>
            </a:r>
            <a:endParaRPr lang="pt-BR" sz="1700" dirty="0"/>
          </a:p>
          <a:p>
            <a:pPr algn="just">
              <a:lnSpc>
                <a:spcPct val="150000"/>
              </a:lnSpc>
            </a:pPr>
            <a:r>
              <a:rPr lang="pt-BR" sz="1700" dirty="0"/>
              <a:t>Interação por interface, clique para inspecionar textos.</a:t>
            </a:r>
          </a:p>
          <a:p>
            <a:pPr algn="just">
              <a:lnSpc>
                <a:spcPct val="150000"/>
              </a:lnSpc>
            </a:pPr>
            <a:r>
              <a:rPr lang="pt-BR" sz="1700" dirty="0"/>
              <a:t>Permanência dos títulos e </a:t>
            </a:r>
            <a:r>
              <a:rPr lang="pt-BR" sz="1700" err="1"/>
              <a:t>IDs</a:t>
            </a:r>
            <a:r>
              <a:rPr lang="pt-BR" sz="1700"/>
              <a:t>/posições na RAM para melhor performance.</a:t>
            </a:r>
            <a:endParaRPr lang="pt-BR" sz="1700" dirty="0"/>
          </a:p>
          <a:p>
            <a:pPr algn="just">
              <a:lnSpc>
                <a:spcPct val="150000"/>
              </a:lnSpc>
            </a:pPr>
            <a:endParaRPr lang="pt-BR"/>
          </a:p>
          <a:p>
            <a:pPr algn="just">
              <a:lnSpc>
                <a:spcPct val="150000"/>
              </a:lnSpc>
            </a:pPr>
            <a:endParaRPr lang="pt-BR"/>
          </a:p>
          <a:p>
            <a:pPr algn="just">
              <a:lnSpc>
                <a:spcPct val="150000"/>
              </a:lnSpc>
            </a:pPr>
            <a:endParaRPr lang="pt-BR"/>
          </a:p>
        </p:txBody>
      </p:sp>
    </p:spTree>
    <p:extLst>
      <p:ext uri="{BB962C8B-B14F-4D97-AF65-F5344CB8AC3E}">
        <p14:creationId xmlns:p14="http://schemas.microsoft.com/office/powerpoint/2010/main" val="4292698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9" descr="Fundo preto com letras brancas&#10;&#10;Descrição gerada com alta confiança">
            <a:extLst>
              <a:ext uri="{FF2B5EF4-FFF2-40B4-BE49-F238E27FC236}">
                <a16:creationId xmlns:a16="http://schemas.microsoft.com/office/drawing/2014/main" id="{373A85C5-23AA-47EB-BA19-BF30CB7363CE}"/>
              </a:ext>
            </a:extLst>
          </p:cNvPr>
          <p:cNvPicPr>
            <a:picLocks noChangeAspect="1"/>
          </p:cNvPicPr>
          <p:nvPr/>
        </p:nvPicPr>
        <p:blipFill>
          <a:blip r:embed="rId2"/>
          <a:stretch>
            <a:fillRect/>
          </a:stretch>
        </p:blipFill>
        <p:spPr>
          <a:xfrm>
            <a:off x="257527" y="248138"/>
            <a:ext cx="2923715" cy="6351953"/>
          </a:xfrm>
          <a:prstGeom prst="rect">
            <a:avLst/>
          </a:prstGeom>
        </p:spPr>
      </p:pic>
      <p:pic>
        <p:nvPicPr>
          <p:cNvPr id="4" name="Imagem 4" descr="Tela de celular com texto preto sobre fundo branco&#10;&#10;Descrição gerada com alta confiança">
            <a:extLst>
              <a:ext uri="{FF2B5EF4-FFF2-40B4-BE49-F238E27FC236}">
                <a16:creationId xmlns:a16="http://schemas.microsoft.com/office/drawing/2014/main" id="{EFDE9917-63F6-4690-AF8C-1DC075D3DA48}"/>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6" name="Tinta 5">
                <a:extLst>
                  <a:ext uri="{FF2B5EF4-FFF2-40B4-BE49-F238E27FC236}">
                    <a16:creationId xmlns:a16="http://schemas.microsoft.com/office/drawing/2014/main" id="{F8244313-D4EF-4540-8C12-969A741ED536}"/>
                  </a:ext>
                </a:extLst>
              </p14:cNvPr>
              <p14:cNvContentPartPr/>
              <p14:nvPr/>
            </p14:nvContentPartPr>
            <p14:xfrm>
              <a:off x="11029612" y="6295505"/>
              <a:ext cx="76200" cy="9525"/>
            </p14:xfrm>
          </p:contentPart>
        </mc:Choice>
        <mc:Fallback xmlns="">
          <p:pic>
            <p:nvPicPr>
              <p:cNvPr id="6" name="Tinta 5">
                <a:extLst>
                  <a:ext uri="{FF2B5EF4-FFF2-40B4-BE49-F238E27FC236}">
                    <a16:creationId xmlns:a16="http://schemas.microsoft.com/office/drawing/2014/main" id="{F8244313-D4EF-4540-8C12-969A741ED536}"/>
                  </a:ext>
                </a:extLst>
              </p:cNvPr>
              <p:cNvPicPr/>
              <p:nvPr/>
            </p:nvPicPr>
            <p:blipFill>
              <a:blip r:embed="rId5"/>
              <a:stretch>
                <a:fillRect/>
              </a:stretch>
            </p:blipFill>
            <p:spPr>
              <a:xfrm>
                <a:off x="10977181" y="3438005"/>
                <a:ext cx="180713" cy="5715000"/>
              </a:xfrm>
              <a:prstGeom prst="rect">
                <a:avLst/>
              </a:prstGeom>
            </p:spPr>
          </p:pic>
        </mc:Fallback>
      </mc:AlternateContent>
      <p:sp>
        <p:nvSpPr>
          <p:cNvPr id="7" name="Seta: para a Direita 6">
            <a:extLst>
              <a:ext uri="{FF2B5EF4-FFF2-40B4-BE49-F238E27FC236}">
                <a16:creationId xmlns:a16="http://schemas.microsoft.com/office/drawing/2014/main" id="{B03F993F-8CE5-4E0B-B72B-8AE2EC369EFB}"/>
              </a:ext>
            </a:extLst>
          </p:cNvPr>
          <p:cNvSpPr/>
          <p:nvPr/>
        </p:nvSpPr>
        <p:spPr>
          <a:xfrm rot="13500000">
            <a:off x="3356209" y="2714097"/>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3FB8518A-EB47-4073-8BE9-AA8D0110131C}"/>
              </a:ext>
            </a:extLst>
          </p:cNvPr>
          <p:cNvSpPr txBox="1"/>
          <p:nvPr/>
        </p:nvSpPr>
        <p:spPr>
          <a:xfrm>
            <a:off x="2936631" y="3434861"/>
            <a:ext cx="329027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Outra vez, soma-se: 1*(1/4)</a:t>
            </a:r>
          </a:p>
        </p:txBody>
      </p:sp>
      <p:sp>
        <p:nvSpPr>
          <p:cNvPr id="13" name="Elipse 12">
            <a:extLst>
              <a:ext uri="{FF2B5EF4-FFF2-40B4-BE49-F238E27FC236}">
                <a16:creationId xmlns:a16="http://schemas.microsoft.com/office/drawing/2014/main" id="{A5518DE8-B38E-4366-BADE-457D765F9FE5}"/>
              </a:ext>
            </a:extLst>
          </p:cNvPr>
          <p:cNvSpPr/>
          <p:nvPr/>
        </p:nvSpPr>
        <p:spPr>
          <a:xfrm>
            <a:off x="2444261" y="1633413"/>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255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9" descr="Fundo preto com letras brancas&#10;&#10;Descrição gerada com alta confiança">
            <a:extLst>
              <a:ext uri="{FF2B5EF4-FFF2-40B4-BE49-F238E27FC236}">
                <a16:creationId xmlns:a16="http://schemas.microsoft.com/office/drawing/2014/main" id="{373A85C5-23AA-47EB-BA19-BF30CB7363CE}"/>
              </a:ext>
            </a:extLst>
          </p:cNvPr>
          <p:cNvPicPr>
            <a:picLocks noChangeAspect="1"/>
          </p:cNvPicPr>
          <p:nvPr/>
        </p:nvPicPr>
        <p:blipFill>
          <a:blip r:embed="rId2"/>
          <a:stretch>
            <a:fillRect/>
          </a:stretch>
        </p:blipFill>
        <p:spPr>
          <a:xfrm>
            <a:off x="257527" y="248138"/>
            <a:ext cx="2923715" cy="6351953"/>
          </a:xfrm>
          <a:prstGeom prst="rect">
            <a:avLst/>
          </a:prstGeom>
        </p:spPr>
      </p:pic>
      <p:pic>
        <p:nvPicPr>
          <p:cNvPr id="4" name="Imagem 4" descr="Tela de celular com texto preto sobre fundo branco&#10;&#10;Descrição gerada com alta confiança">
            <a:extLst>
              <a:ext uri="{FF2B5EF4-FFF2-40B4-BE49-F238E27FC236}">
                <a16:creationId xmlns:a16="http://schemas.microsoft.com/office/drawing/2014/main" id="{EFDE9917-63F6-4690-AF8C-1DC075D3DA48}"/>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eta: para a Direita 6">
            <a:extLst>
              <a:ext uri="{FF2B5EF4-FFF2-40B4-BE49-F238E27FC236}">
                <a16:creationId xmlns:a16="http://schemas.microsoft.com/office/drawing/2014/main" id="{B03F993F-8CE5-4E0B-B72B-8AE2EC369EFB}"/>
              </a:ext>
            </a:extLst>
          </p:cNvPr>
          <p:cNvSpPr/>
          <p:nvPr/>
        </p:nvSpPr>
        <p:spPr>
          <a:xfrm rot="10560000">
            <a:off x="1968978" y="3573789"/>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3FB8518A-EB47-4073-8BE9-AA8D0110131C}"/>
              </a:ext>
            </a:extLst>
          </p:cNvPr>
          <p:cNvSpPr txBox="1"/>
          <p:nvPr/>
        </p:nvSpPr>
        <p:spPr>
          <a:xfrm>
            <a:off x="3190631" y="3395784"/>
            <a:ext cx="329027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Uma última atualização, soma-se: 1*(1/4)</a:t>
            </a:r>
          </a:p>
        </p:txBody>
      </p:sp>
      <p:sp>
        <p:nvSpPr>
          <p:cNvPr id="13" name="Elipse 12">
            <a:extLst>
              <a:ext uri="{FF2B5EF4-FFF2-40B4-BE49-F238E27FC236}">
                <a16:creationId xmlns:a16="http://schemas.microsoft.com/office/drawing/2014/main" id="{A5518DE8-B38E-4366-BADE-457D765F9FE5}"/>
              </a:ext>
            </a:extLst>
          </p:cNvPr>
          <p:cNvSpPr/>
          <p:nvPr/>
        </p:nvSpPr>
        <p:spPr>
          <a:xfrm>
            <a:off x="803030" y="3391875"/>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4">
            <p14:nvContentPartPr>
              <p14:cNvPr id="2" name="Tinta 1">
                <a:extLst>
                  <a:ext uri="{FF2B5EF4-FFF2-40B4-BE49-F238E27FC236}">
                    <a16:creationId xmlns:a16="http://schemas.microsoft.com/office/drawing/2014/main" id="{0321B0BE-477B-49BB-8FAF-694C9B89DFDD}"/>
                  </a:ext>
                </a:extLst>
              </p14:cNvPr>
              <p14:cNvContentPartPr/>
              <p14:nvPr/>
            </p14:nvContentPartPr>
            <p14:xfrm>
              <a:off x="11254306" y="6256428"/>
              <a:ext cx="381000" cy="47625"/>
            </p14:xfrm>
          </p:contentPart>
        </mc:Choice>
        <mc:Fallback xmlns="">
          <p:pic>
            <p:nvPicPr>
              <p:cNvPr id="2" name="Tinta 1">
                <a:extLst>
                  <a:ext uri="{FF2B5EF4-FFF2-40B4-BE49-F238E27FC236}">
                    <a16:creationId xmlns:a16="http://schemas.microsoft.com/office/drawing/2014/main" id="{0321B0BE-477B-49BB-8FAF-694C9B89DFDD}"/>
                  </a:ext>
                </a:extLst>
              </p:cNvPr>
              <p:cNvPicPr/>
              <p:nvPr/>
            </p:nvPicPr>
            <p:blipFill>
              <a:blip r:embed="rId5"/>
              <a:stretch>
                <a:fillRect/>
              </a:stretch>
            </p:blipFill>
            <p:spPr>
              <a:xfrm>
                <a:off x="11200700" y="6152487"/>
                <a:ext cx="488572" cy="255854"/>
              </a:xfrm>
              <a:prstGeom prst="rect">
                <a:avLst/>
              </a:prstGeom>
            </p:spPr>
          </p:pic>
        </mc:Fallback>
      </mc:AlternateContent>
    </p:spTree>
    <p:extLst>
      <p:ext uri="{BB962C8B-B14F-4D97-AF65-F5344CB8AC3E}">
        <p14:creationId xmlns:p14="http://schemas.microsoft.com/office/powerpoint/2010/main" val="412731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7" descr="Fundo preto com letras brancas&#10;&#10;Descrição gerada com alta confiança">
            <a:extLst>
              <a:ext uri="{FF2B5EF4-FFF2-40B4-BE49-F238E27FC236}">
                <a16:creationId xmlns:a16="http://schemas.microsoft.com/office/drawing/2014/main" id="{DD5E2B68-DA17-48F1-8B67-7346D7E584D5}"/>
              </a:ext>
            </a:extLst>
          </p:cNvPr>
          <p:cNvPicPr>
            <a:picLocks noChangeAspect="1"/>
          </p:cNvPicPr>
          <p:nvPr/>
        </p:nvPicPr>
        <p:blipFill>
          <a:blip r:embed="rId2"/>
          <a:stretch>
            <a:fillRect/>
          </a:stretch>
        </p:blipFill>
        <p:spPr>
          <a:xfrm>
            <a:off x="257528" y="248139"/>
            <a:ext cx="2923715" cy="6361723"/>
          </a:xfrm>
          <a:prstGeom prst="rect">
            <a:avLst/>
          </a:prstGeom>
        </p:spPr>
      </p:pic>
      <p:pic>
        <p:nvPicPr>
          <p:cNvPr id="4" name="Imagem 4" descr="Tela de celular com texto preto sobre fundo branco&#10;&#10;Descrição gerada com alta confiança">
            <a:extLst>
              <a:ext uri="{FF2B5EF4-FFF2-40B4-BE49-F238E27FC236}">
                <a16:creationId xmlns:a16="http://schemas.microsoft.com/office/drawing/2014/main" id="{06927DED-374D-4465-90AD-806D10B24DA4}"/>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4">
            <p14:nvContentPartPr>
              <p14:cNvPr id="6" name="Tinta 5">
                <a:extLst>
                  <a:ext uri="{FF2B5EF4-FFF2-40B4-BE49-F238E27FC236}">
                    <a16:creationId xmlns:a16="http://schemas.microsoft.com/office/drawing/2014/main" id="{6F885179-BAAF-4517-A002-FC299358032D}"/>
                  </a:ext>
                </a:extLst>
              </p14:cNvPr>
              <p14:cNvContentPartPr/>
              <p14:nvPr/>
            </p14:nvContentPartPr>
            <p14:xfrm>
              <a:off x="11224998" y="6285736"/>
              <a:ext cx="333375" cy="9525"/>
            </p14:xfrm>
          </p:contentPart>
        </mc:Choice>
        <mc:Fallback xmlns="">
          <p:pic>
            <p:nvPicPr>
              <p:cNvPr id="6" name="Tinta 5">
                <a:extLst>
                  <a:ext uri="{FF2B5EF4-FFF2-40B4-BE49-F238E27FC236}">
                    <a16:creationId xmlns:a16="http://schemas.microsoft.com/office/drawing/2014/main" id="{6F885179-BAAF-4517-A002-FC299358032D}"/>
                  </a:ext>
                </a:extLst>
              </p:cNvPr>
              <p:cNvPicPr/>
              <p:nvPr/>
            </p:nvPicPr>
            <p:blipFill>
              <a:blip r:embed="rId5"/>
              <a:stretch>
                <a:fillRect/>
              </a:stretch>
            </p:blipFill>
            <p:spPr>
              <a:xfrm>
                <a:off x="11170879" y="6183682"/>
                <a:ext cx="441253" cy="213292"/>
              </a:xfrm>
              <a:prstGeom prst="rect">
                <a:avLst/>
              </a:prstGeom>
            </p:spPr>
          </p:pic>
        </mc:Fallback>
      </mc:AlternateContent>
      <p:sp>
        <p:nvSpPr>
          <p:cNvPr id="9" name="Seta: para a Direita 8">
            <a:extLst>
              <a:ext uri="{FF2B5EF4-FFF2-40B4-BE49-F238E27FC236}">
                <a16:creationId xmlns:a16="http://schemas.microsoft.com/office/drawing/2014/main" id="{9719C59A-D833-416B-8B82-203DE11F94EF}"/>
              </a:ext>
            </a:extLst>
          </p:cNvPr>
          <p:cNvSpPr/>
          <p:nvPr/>
        </p:nvSpPr>
        <p:spPr>
          <a:xfrm rot="10560000">
            <a:off x="1968978" y="3573789"/>
            <a:ext cx="976923" cy="39076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9CCA3060-F4AD-4888-9186-025EC756A047}"/>
              </a:ext>
            </a:extLst>
          </p:cNvPr>
          <p:cNvSpPr txBox="1"/>
          <p:nvPr/>
        </p:nvSpPr>
        <p:spPr>
          <a:xfrm>
            <a:off x="3190631" y="3395784"/>
            <a:ext cx="329027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Uma última atualização, soma-se: 1*(1/4)</a:t>
            </a:r>
          </a:p>
        </p:txBody>
      </p:sp>
      <p:sp>
        <p:nvSpPr>
          <p:cNvPr id="13" name="Elipse 12">
            <a:extLst>
              <a:ext uri="{FF2B5EF4-FFF2-40B4-BE49-F238E27FC236}">
                <a16:creationId xmlns:a16="http://schemas.microsoft.com/office/drawing/2014/main" id="{35BD7D28-F5E3-44F7-8797-48F0B017D7ED}"/>
              </a:ext>
            </a:extLst>
          </p:cNvPr>
          <p:cNvSpPr/>
          <p:nvPr/>
        </p:nvSpPr>
        <p:spPr>
          <a:xfrm>
            <a:off x="803030" y="3391875"/>
            <a:ext cx="918307" cy="9183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99009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7" descr="Fundo preto com letras brancas&#10;&#10;Descrição gerada com alta confiança">
            <a:extLst>
              <a:ext uri="{FF2B5EF4-FFF2-40B4-BE49-F238E27FC236}">
                <a16:creationId xmlns:a16="http://schemas.microsoft.com/office/drawing/2014/main" id="{DD5E2B68-DA17-48F1-8B67-7346D7E584D5}"/>
              </a:ext>
            </a:extLst>
          </p:cNvPr>
          <p:cNvPicPr>
            <a:picLocks noChangeAspect="1"/>
          </p:cNvPicPr>
          <p:nvPr/>
        </p:nvPicPr>
        <p:blipFill>
          <a:blip r:embed="rId2"/>
          <a:stretch>
            <a:fillRect/>
          </a:stretch>
        </p:blipFill>
        <p:spPr>
          <a:xfrm>
            <a:off x="257528" y="248139"/>
            <a:ext cx="2923715" cy="6361723"/>
          </a:xfrm>
          <a:prstGeom prst="rect">
            <a:avLst/>
          </a:prstGeom>
        </p:spPr>
      </p:pic>
      <p:pic>
        <p:nvPicPr>
          <p:cNvPr id="4" name="Imagem 4" descr="Tela de celular com texto preto sobre fundo branco&#10;&#10;Descrição gerada com alta confiança">
            <a:extLst>
              <a:ext uri="{FF2B5EF4-FFF2-40B4-BE49-F238E27FC236}">
                <a16:creationId xmlns:a16="http://schemas.microsoft.com/office/drawing/2014/main" id="{06927DED-374D-4465-90AD-806D10B24DA4}"/>
              </a:ext>
            </a:extLst>
          </p:cNvPr>
          <p:cNvPicPr>
            <a:picLocks noChangeAspect="1"/>
          </p:cNvPicPr>
          <p:nvPr/>
        </p:nvPicPr>
        <p:blipFill>
          <a:blip r:embed="rId3"/>
          <a:stretch>
            <a:fillRect/>
          </a:stretch>
        </p:blipFill>
        <p:spPr>
          <a:xfrm>
            <a:off x="8316309" y="4478443"/>
            <a:ext cx="3436815" cy="2020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aixaDeTexto 10">
            <a:extLst>
              <a:ext uri="{FF2B5EF4-FFF2-40B4-BE49-F238E27FC236}">
                <a16:creationId xmlns:a16="http://schemas.microsoft.com/office/drawing/2014/main" id="{9CCA3060-F4AD-4888-9186-025EC756A047}"/>
              </a:ext>
            </a:extLst>
          </p:cNvPr>
          <p:cNvSpPr txBox="1"/>
          <p:nvPr/>
        </p:nvSpPr>
        <p:spPr>
          <a:xfrm>
            <a:off x="4958862" y="1510322"/>
            <a:ext cx="3602890"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pt-BR" dirty="0"/>
              <a:t>Tudo feito!</a:t>
            </a:r>
          </a:p>
          <a:p>
            <a:endParaRPr lang="pt-BR" dirty="0"/>
          </a:p>
          <a:p>
            <a:r>
              <a:rPr lang="pt-BR" dirty="0"/>
              <a:t>A árvore do primeiro texto está completa e dessa forma será salva. Retomaremos essa árvore na montagem da árvore geral</a:t>
            </a:r>
          </a:p>
        </p:txBody>
      </p:sp>
    </p:spTree>
    <p:extLst>
      <p:ext uri="{BB962C8B-B14F-4D97-AF65-F5344CB8AC3E}">
        <p14:creationId xmlns:p14="http://schemas.microsoft.com/office/powerpoint/2010/main" val="3586212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C057EDB-7AC7-4EFD-843C-6E49BEDB5164}"/>
              </a:ext>
            </a:extLst>
          </p:cNvPr>
          <p:cNvSpPr/>
          <p:nvPr/>
        </p:nvSpPr>
        <p:spPr>
          <a:xfrm>
            <a:off x="1952" y="1952"/>
            <a:ext cx="3722075"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916EA945-ACB9-4704-A58A-884B795C8C9B}"/>
              </a:ext>
            </a:extLst>
          </p:cNvPr>
          <p:cNvSpPr/>
          <p:nvPr/>
        </p:nvSpPr>
        <p:spPr>
          <a:xfrm>
            <a:off x="8237414" y="1952"/>
            <a:ext cx="3956536" cy="685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9CCA3060-F4AD-4888-9186-025EC756A047}"/>
              </a:ext>
            </a:extLst>
          </p:cNvPr>
          <p:cNvSpPr txBox="1"/>
          <p:nvPr/>
        </p:nvSpPr>
        <p:spPr>
          <a:xfrm>
            <a:off x="4471099" y="573173"/>
            <a:ext cx="3036275"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pt-BR" dirty="0"/>
              <a:t>De forma análoga, criam-se as árvores do segundo e terceiro textos:</a:t>
            </a:r>
            <a:endParaRPr lang="pt-BR"/>
          </a:p>
        </p:txBody>
      </p:sp>
      <p:pic>
        <p:nvPicPr>
          <p:cNvPr id="2" name="Imagem 6" descr="Tela de celular com texto preto sobre fundo branco&#10;&#10;Descrição gerada com alta confiança">
            <a:extLst>
              <a:ext uri="{FF2B5EF4-FFF2-40B4-BE49-F238E27FC236}">
                <a16:creationId xmlns:a16="http://schemas.microsoft.com/office/drawing/2014/main" id="{29BA2E59-F9C9-4214-953A-6E87BE073B29}"/>
              </a:ext>
            </a:extLst>
          </p:cNvPr>
          <p:cNvPicPr>
            <a:picLocks noChangeAspect="1"/>
          </p:cNvPicPr>
          <p:nvPr/>
        </p:nvPicPr>
        <p:blipFill>
          <a:blip r:embed="rId2"/>
          <a:stretch>
            <a:fillRect/>
          </a:stretch>
        </p:blipFill>
        <p:spPr>
          <a:xfrm>
            <a:off x="4450849" y="2360835"/>
            <a:ext cx="3068320" cy="1850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m 8" descr="Tela de celular com texto preto sobre fundo branco&#10;&#10;Descrição gerada com alta confiança">
            <a:extLst>
              <a:ext uri="{FF2B5EF4-FFF2-40B4-BE49-F238E27FC236}">
                <a16:creationId xmlns:a16="http://schemas.microsoft.com/office/drawing/2014/main" id="{616327A3-234C-4BC3-BBCC-0C11D32C3EFF}"/>
              </a:ext>
            </a:extLst>
          </p:cNvPr>
          <p:cNvPicPr>
            <a:picLocks noChangeAspect="1"/>
          </p:cNvPicPr>
          <p:nvPr/>
        </p:nvPicPr>
        <p:blipFill>
          <a:blip r:embed="rId3"/>
          <a:stretch>
            <a:fillRect/>
          </a:stretch>
        </p:blipFill>
        <p:spPr>
          <a:xfrm>
            <a:off x="4473442" y="4689853"/>
            <a:ext cx="3017520" cy="1865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m 4" descr="Fundo preto com letras vermelhas&#10;&#10;Descrição gerada com alta confiança">
            <a:extLst>
              <a:ext uri="{FF2B5EF4-FFF2-40B4-BE49-F238E27FC236}">
                <a16:creationId xmlns:a16="http://schemas.microsoft.com/office/drawing/2014/main" id="{342265A4-55FD-46CE-B6EC-B6677EB54218}"/>
              </a:ext>
            </a:extLst>
          </p:cNvPr>
          <p:cNvPicPr>
            <a:picLocks noChangeAspect="1"/>
          </p:cNvPicPr>
          <p:nvPr/>
        </p:nvPicPr>
        <p:blipFill>
          <a:blip r:embed="rId4"/>
          <a:stretch>
            <a:fillRect/>
          </a:stretch>
        </p:blipFill>
        <p:spPr>
          <a:xfrm>
            <a:off x="418921" y="609601"/>
            <a:ext cx="2884233" cy="5629030"/>
          </a:xfrm>
          <a:prstGeom prst="rect">
            <a:avLst/>
          </a:prstGeom>
        </p:spPr>
      </p:pic>
      <p:pic>
        <p:nvPicPr>
          <p:cNvPr id="6" name="Imagem 6" descr="Uma imagem contendo desenho&#10;&#10;Descrição gerada com muito alta confiança">
            <a:extLst>
              <a:ext uri="{FF2B5EF4-FFF2-40B4-BE49-F238E27FC236}">
                <a16:creationId xmlns:a16="http://schemas.microsoft.com/office/drawing/2014/main" id="{81767DF2-9E8B-4925-AE29-29670AFA1BE6}"/>
              </a:ext>
            </a:extLst>
          </p:cNvPr>
          <p:cNvPicPr>
            <a:picLocks noChangeAspect="1"/>
          </p:cNvPicPr>
          <p:nvPr/>
        </p:nvPicPr>
        <p:blipFill>
          <a:blip r:embed="rId5"/>
          <a:stretch>
            <a:fillRect/>
          </a:stretch>
        </p:blipFill>
        <p:spPr>
          <a:xfrm>
            <a:off x="8449605" y="310977"/>
            <a:ext cx="3535116" cy="6244492"/>
          </a:xfrm>
          <a:prstGeom prst="rect">
            <a:avLst/>
          </a:prstGeom>
        </p:spPr>
      </p:pic>
    </p:spTree>
    <p:extLst>
      <p:ext uri="{BB962C8B-B14F-4D97-AF65-F5344CB8AC3E}">
        <p14:creationId xmlns:p14="http://schemas.microsoft.com/office/powerpoint/2010/main" val="1171280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Imagem 14" descr="design abstrato">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ítulo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rtlCol="0">
            <a:normAutofit/>
          </a:bodyPr>
          <a:lstStyle/>
          <a:p>
            <a:pPr rtl="0"/>
            <a:r>
              <a:rPr lang="pt-BR"/>
              <a:t>Agradecemos!</a:t>
            </a:r>
          </a:p>
        </p:txBody>
      </p:sp>
      <p:sp>
        <p:nvSpPr>
          <p:cNvPr id="57" name="Retângulo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B870C6-3C8B-4748-A93A-1BD4D1623655}"/>
              </a:ext>
            </a:extLst>
          </p:cNvPr>
          <p:cNvSpPr>
            <a:spLocks noGrp="1"/>
          </p:cNvSpPr>
          <p:nvPr>
            <p:ph type="title"/>
          </p:nvPr>
        </p:nvSpPr>
        <p:spPr>
          <a:xfrm>
            <a:off x="1388572" y="2943872"/>
            <a:ext cx="9404723" cy="970684"/>
          </a:xfrm>
        </p:spPr>
        <p:txBody>
          <a:bodyPr/>
          <a:lstStyle/>
          <a:p>
            <a:pPr algn="ctr"/>
            <a:r>
              <a:rPr lang="pt-BR" sz="6600" dirty="0"/>
              <a:t>PRÉ-PROCESSAMENTO</a:t>
            </a:r>
          </a:p>
        </p:txBody>
      </p:sp>
    </p:spTree>
    <p:extLst>
      <p:ext uri="{BB962C8B-B14F-4D97-AF65-F5344CB8AC3E}">
        <p14:creationId xmlns:p14="http://schemas.microsoft.com/office/powerpoint/2010/main" val="132486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BA32B6-7960-406E-8712-DE68ACD43F98}"/>
              </a:ext>
            </a:extLst>
          </p:cNvPr>
          <p:cNvSpPr>
            <a:spLocks noGrp="1"/>
          </p:cNvSpPr>
          <p:nvPr>
            <p:ph type="title"/>
          </p:nvPr>
        </p:nvSpPr>
        <p:spPr/>
        <p:txBody>
          <a:bodyPr/>
          <a:lstStyle/>
          <a:p>
            <a:r>
              <a:rPr lang="pt-BR" dirty="0"/>
              <a:t>Organização dos textos</a:t>
            </a:r>
          </a:p>
        </p:txBody>
      </p:sp>
      <p:sp>
        <p:nvSpPr>
          <p:cNvPr id="3" name="Espaço Reservado para Conteúdo 2">
            <a:extLst>
              <a:ext uri="{FF2B5EF4-FFF2-40B4-BE49-F238E27FC236}">
                <a16:creationId xmlns:a16="http://schemas.microsoft.com/office/drawing/2014/main" id="{CADC412D-C68E-449D-8879-88DAECDC38A3}"/>
              </a:ext>
            </a:extLst>
          </p:cNvPr>
          <p:cNvSpPr>
            <a:spLocks noGrp="1"/>
          </p:cNvSpPr>
          <p:nvPr>
            <p:ph idx="1"/>
          </p:nvPr>
        </p:nvSpPr>
        <p:spPr>
          <a:xfrm>
            <a:off x="1113081" y="1984533"/>
            <a:ext cx="9308002" cy="4195481"/>
          </a:xfrm>
        </p:spPr>
        <p:txBody>
          <a:bodyPr vert="horz" lIns="91440" tIns="45720" rIns="91440" bIns="45720" rtlCol="0" anchor="t">
            <a:normAutofit/>
          </a:bodyPr>
          <a:lstStyle/>
          <a:p>
            <a:pPr algn="just">
              <a:lnSpc>
                <a:spcPct val="150000"/>
              </a:lnSpc>
            </a:pPr>
            <a:r>
              <a:rPr lang="pt-BR" dirty="0"/>
              <a:t>Organiza-se os textos em arquivos individuais com seções do título, subtítulo e corpo.</a:t>
            </a:r>
            <a:endParaRPr lang="pt-BR"/>
          </a:p>
          <a:p>
            <a:pPr algn="just">
              <a:lnSpc>
                <a:spcPct val="150000"/>
              </a:lnSpc>
            </a:pPr>
            <a:r>
              <a:rPr lang="pt-BR" dirty="0"/>
              <a:t>Ordena-se os textos em ordem alfabética.</a:t>
            </a:r>
          </a:p>
          <a:p>
            <a:pPr algn="just">
              <a:lnSpc>
                <a:spcPct val="150000"/>
              </a:lnSpc>
            </a:pPr>
            <a:r>
              <a:rPr lang="pt-BR" dirty="0"/>
              <a:t>Atribui-se a cada texto uma chave numérica correspondente a sua posição na ordenação (posteriormente, na execução, a chave dirá onde buscar o texto dentre o conjunto ordenado).</a:t>
            </a:r>
          </a:p>
          <a:p>
            <a:pPr algn="just">
              <a:lnSpc>
                <a:spcPct val="150000"/>
              </a:lnSpc>
            </a:pPr>
            <a:r>
              <a:rPr lang="pt-BR" dirty="0"/>
              <a:t>Nessa etapa também se armazena a contagem de palavras em cada seção do texto, dado que será posteriormente requerido.</a:t>
            </a:r>
          </a:p>
          <a:p>
            <a:endParaRPr lang="pt-BR" dirty="0"/>
          </a:p>
        </p:txBody>
      </p:sp>
    </p:spTree>
    <p:extLst>
      <p:ext uri="{BB962C8B-B14F-4D97-AF65-F5344CB8AC3E}">
        <p14:creationId xmlns:p14="http://schemas.microsoft.com/office/powerpoint/2010/main" val="1210921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8FAC8-30FE-48D2-B40F-59D9D3157B0B}"/>
              </a:ext>
            </a:extLst>
          </p:cNvPr>
          <p:cNvSpPr>
            <a:spLocks noGrp="1"/>
          </p:cNvSpPr>
          <p:nvPr>
            <p:ph type="title"/>
          </p:nvPr>
        </p:nvSpPr>
        <p:spPr/>
        <p:txBody>
          <a:bodyPr/>
          <a:lstStyle/>
          <a:p>
            <a:r>
              <a:rPr lang="pt-BR" dirty="0"/>
              <a:t>Montagem das árvores individuais</a:t>
            </a:r>
          </a:p>
        </p:txBody>
      </p:sp>
      <p:sp>
        <p:nvSpPr>
          <p:cNvPr id="3" name="Espaço Reservado para Conteúdo 2">
            <a:extLst>
              <a:ext uri="{FF2B5EF4-FFF2-40B4-BE49-F238E27FC236}">
                <a16:creationId xmlns:a16="http://schemas.microsoft.com/office/drawing/2014/main" id="{6213146B-D22E-44F8-9966-BAFA8303504A}"/>
              </a:ext>
            </a:extLst>
          </p:cNvPr>
          <p:cNvSpPr>
            <a:spLocks noGrp="1"/>
          </p:cNvSpPr>
          <p:nvPr>
            <p:ph idx="1"/>
          </p:nvPr>
        </p:nvSpPr>
        <p:spPr>
          <a:xfrm>
            <a:off x="1103312" y="2052918"/>
            <a:ext cx="9581541" cy="4195481"/>
          </a:xfrm>
        </p:spPr>
        <p:txBody>
          <a:bodyPr vert="horz" lIns="91440" tIns="45720" rIns="91440" bIns="45720" rtlCol="0" anchor="t">
            <a:normAutofit fontScale="92500" lnSpcReduction="10000"/>
          </a:bodyPr>
          <a:lstStyle/>
          <a:p>
            <a:pPr algn="just">
              <a:lnSpc>
                <a:spcPct val="150000"/>
              </a:lnSpc>
            </a:pPr>
            <a:r>
              <a:rPr lang="pt-BR" dirty="0"/>
              <a:t>Nessa etapa, cada texto é processado individualmente, gerando uma árvore correspondente àquele texto.</a:t>
            </a:r>
            <a:endParaRPr lang="pt-BR"/>
          </a:p>
          <a:p>
            <a:pPr algn="just">
              <a:lnSpc>
                <a:spcPct val="150000"/>
              </a:lnSpc>
            </a:pPr>
            <a:r>
              <a:rPr lang="pt-BR" dirty="0"/>
              <a:t>Monta-se a árvore com as palavras do texto, atribuindo ao final de cada palavra um peso numérico dado pela soma dos produtos das densidades da palavra pelo peso da seção para cada uma das seções individuais.</a:t>
            </a:r>
          </a:p>
          <a:p>
            <a:pPr algn="just">
              <a:lnSpc>
                <a:spcPct val="150000"/>
              </a:lnSpc>
            </a:pPr>
            <a:r>
              <a:rPr lang="pt-BR" dirty="0"/>
              <a:t>A árvore é criada e os pesos atualizados a medida que se percorre a leitura do texto palavra a palavra.</a:t>
            </a:r>
          </a:p>
          <a:p>
            <a:pPr algn="just">
              <a:lnSpc>
                <a:spcPct val="150000"/>
              </a:lnSpc>
            </a:pPr>
            <a:r>
              <a:rPr lang="pt-BR" dirty="0"/>
              <a:t>Os pesos das seções são arbitrários e influem unicamente na ordem de exibição dos resultados da pesquisa.</a:t>
            </a:r>
          </a:p>
          <a:p>
            <a:endParaRPr lang="pt-BR"/>
          </a:p>
        </p:txBody>
      </p:sp>
    </p:spTree>
    <p:extLst>
      <p:ext uri="{BB962C8B-B14F-4D97-AF65-F5344CB8AC3E}">
        <p14:creationId xmlns:p14="http://schemas.microsoft.com/office/powerpoint/2010/main" val="1207255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8FAC8-30FE-48D2-B40F-59D9D3157B0B}"/>
              </a:ext>
            </a:extLst>
          </p:cNvPr>
          <p:cNvSpPr>
            <a:spLocks noGrp="1"/>
          </p:cNvSpPr>
          <p:nvPr>
            <p:ph type="title"/>
          </p:nvPr>
        </p:nvSpPr>
        <p:spPr/>
        <p:txBody>
          <a:bodyPr/>
          <a:lstStyle/>
          <a:p>
            <a:r>
              <a:rPr lang="pt-BR" dirty="0"/>
              <a:t>Montagem da árvore geral</a:t>
            </a:r>
          </a:p>
        </p:txBody>
      </p:sp>
      <p:sp>
        <p:nvSpPr>
          <p:cNvPr id="3" name="Espaço Reservado para Conteúdo 2">
            <a:extLst>
              <a:ext uri="{FF2B5EF4-FFF2-40B4-BE49-F238E27FC236}">
                <a16:creationId xmlns:a16="http://schemas.microsoft.com/office/drawing/2014/main" id="{6213146B-D22E-44F8-9966-BAFA8303504A}"/>
              </a:ext>
            </a:extLst>
          </p:cNvPr>
          <p:cNvSpPr>
            <a:spLocks noGrp="1"/>
          </p:cNvSpPr>
          <p:nvPr>
            <p:ph idx="1"/>
          </p:nvPr>
        </p:nvSpPr>
        <p:spPr>
          <a:xfrm>
            <a:off x="986082" y="1916149"/>
            <a:ext cx="9796463" cy="4332250"/>
          </a:xfrm>
        </p:spPr>
        <p:txBody>
          <a:bodyPr vert="horz" lIns="91440" tIns="45720" rIns="91440" bIns="45720" rtlCol="0" anchor="t">
            <a:normAutofit lnSpcReduction="10000"/>
          </a:bodyPr>
          <a:lstStyle/>
          <a:p>
            <a:pPr algn="just">
              <a:lnSpc>
                <a:spcPct val="150000"/>
              </a:lnSpc>
            </a:pPr>
            <a:r>
              <a:rPr lang="pt-BR" dirty="0"/>
              <a:t>Nessa etapa, percorre-se cada árvore menor dos textos.</a:t>
            </a:r>
          </a:p>
          <a:p>
            <a:pPr algn="just">
              <a:lnSpc>
                <a:spcPct val="150000"/>
              </a:lnSpc>
            </a:pPr>
            <a:r>
              <a:rPr lang="pt-BR" dirty="0"/>
              <a:t>A árvore geral é nutrida de todas as palavras e, a cada palavra, associa-se uma lista de pares ordenados que contem, respectivamente, o ID da árvore/texto onde foi retirada e o peso que a mesma possui.</a:t>
            </a:r>
            <a:endParaRPr lang="pt-BR"/>
          </a:p>
          <a:p>
            <a:pPr algn="just">
              <a:lnSpc>
                <a:spcPct val="150000"/>
              </a:lnSpc>
            </a:pPr>
            <a:r>
              <a:rPr lang="pt-BR" dirty="0"/>
              <a:t>Ao final da leitura, realiza-se uma ordenação das listas usando como chave o segundo elemento dos pares ordenadas, que depois são descartados.</a:t>
            </a:r>
          </a:p>
          <a:p>
            <a:pPr algn="just">
              <a:lnSpc>
                <a:spcPct val="150000"/>
              </a:lnSpc>
            </a:pPr>
            <a:r>
              <a:rPr lang="pt-BR" dirty="0"/>
              <a:t>Por fim, faz-se uma poda da árvore, compactando nós que não possuam listas associados e um único filho.</a:t>
            </a:r>
          </a:p>
          <a:p>
            <a:endParaRPr lang="pt-BR"/>
          </a:p>
        </p:txBody>
      </p:sp>
    </p:spTree>
    <p:extLst>
      <p:ext uri="{BB962C8B-B14F-4D97-AF65-F5344CB8AC3E}">
        <p14:creationId xmlns:p14="http://schemas.microsoft.com/office/powerpoint/2010/main" val="1650495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8FAC8-30FE-48D2-B40F-59D9D3157B0B}"/>
              </a:ext>
            </a:extLst>
          </p:cNvPr>
          <p:cNvSpPr>
            <a:spLocks noGrp="1"/>
          </p:cNvSpPr>
          <p:nvPr>
            <p:ph type="title"/>
          </p:nvPr>
        </p:nvSpPr>
        <p:spPr/>
        <p:txBody>
          <a:bodyPr/>
          <a:lstStyle/>
          <a:p>
            <a:r>
              <a:rPr lang="pt-BR" dirty="0"/>
              <a:t>Finalização</a:t>
            </a:r>
          </a:p>
        </p:txBody>
      </p:sp>
      <p:sp>
        <p:nvSpPr>
          <p:cNvPr id="3" name="Espaço Reservado para Conteúdo 2">
            <a:extLst>
              <a:ext uri="{FF2B5EF4-FFF2-40B4-BE49-F238E27FC236}">
                <a16:creationId xmlns:a16="http://schemas.microsoft.com/office/drawing/2014/main" id="{6213146B-D22E-44F8-9966-BAFA8303504A}"/>
              </a:ext>
            </a:extLst>
          </p:cNvPr>
          <p:cNvSpPr>
            <a:spLocks noGrp="1"/>
          </p:cNvSpPr>
          <p:nvPr>
            <p:ph idx="1"/>
          </p:nvPr>
        </p:nvSpPr>
        <p:spPr>
          <a:xfrm>
            <a:off x="986082" y="1916149"/>
            <a:ext cx="9796463" cy="4332250"/>
          </a:xfrm>
        </p:spPr>
        <p:txBody>
          <a:bodyPr vert="horz" lIns="91440" tIns="45720" rIns="91440" bIns="45720" rtlCol="0" anchor="t">
            <a:normAutofit/>
          </a:bodyPr>
          <a:lstStyle/>
          <a:p>
            <a:pPr algn="just">
              <a:lnSpc>
                <a:spcPct val="150000"/>
              </a:lnSpc>
            </a:pPr>
            <a:r>
              <a:rPr lang="pt-BR" dirty="0"/>
              <a:t>Finalmente, o que deve-se armazenar são a árvore geral e o conjunto de textos devidamente identificados.</a:t>
            </a:r>
          </a:p>
          <a:p>
            <a:pPr algn="just">
              <a:lnSpc>
                <a:spcPct val="150000"/>
              </a:lnSpc>
            </a:pPr>
            <a:r>
              <a:rPr lang="pt-BR" dirty="0"/>
              <a:t>As arvores individuais, as contagens de palavras por seção e demais acessórios criados ao longo do processamento podem ser descartados.</a:t>
            </a:r>
          </a:p>
          <a:p>
            <a:pPr algn="just">
              <a:lnSpc>
                <a:spcPct val="150000"/>
              </a:lnSpc>
            </a:pPr>
            <a:r>
              <a:rPr lang="pt-BR" dirty="0"/>
              <a:t>As etapas foram divididas dessa forma para facilitar a quebra da execução do pré-processamento em blocos, pois torna mais fácil parar sua execução e retorna-la posteriormente.</a:t>
            </a:r>
          </a:p>
          <a:p>
            <a:endParaRPr lang="pt-BR"/>
          </a:p>
        </p:txBody>
      </p:sp>
    </p:spTree>
    <p:extLst>
      <p:ext uri="{BB962C8B-B14F-4D97-AF65-F5344CB8AC3E}">
        <p14:creationId xmlns:p14="http://schemas.microsoft.com/office/powerpoint/2010/main" val="28555780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10;">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CC4F44-154A-4E67-B129-1B5389E9F99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5FFD32-E0A8-4E83-80B3-20612105D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953E32-00D6-4FFB-AD6B-B2091BB328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Design íon digital</Template>
  <Application>Microsoft Office PowerPoint</Application>
  <PresentationFormat>Widescreen</PresentationFormat>
  <Slides>45</Slides>
  <Notes>2</Notes>
  <HiddenSlides>0</HiddenSlides>
  <ScaleCrop>false</ScaleCrop>
  <HeadingPairs>
    <vt:vector size="4" baseType="variant">
      <vt:variant>
        <vt:lpstr>Tema</vt:lpstr>
      </vt:variant>
      <vt:variant>
        <vt:i4>1</vt:i4>
      </vt:variant>
      <vt:variant>
        <vt:lpstr>Títulos de slides</vt:lpstr>
      </vt:variant>
      <vt:variant>
        <vt:i4>45</vt:i4>
      </vt:variant>
    </vt:vector>
  </HeadingPairs>
  <TitlesOfParts>
    <vt:vector size="46" baseType="lpstr">
      <vt:lpstr>Íon
</vt:lpstr>
      <vt:lpstr>ALBIT - PSE</vt:lpstr>
      <vt:lpstr>O TRABALHO</vt:lpstr>
      <vt:lpstr>PRÉ-PROCESSAMENTO</vt:lpstr>
      <vt:lpstr>EXECUÇÃO</vt:lpstr>
      <vt:lpstr>PRÉ-PROCESSAMENTO</vt:lpstr>
      <vt:lpstr>Organização dos textos</vt:lpstr>
      <vt:lpstr>Montagem das árvores individuais</vt:lpstr>
      <vt:lpstr>Montagem da árvore geral</vt:lpstr>
      <vt:lpstr>Finalização</vt:lpstr>
      <vt:lpstr>EXEMPLO</vt:lpstr>
      <vt:lpstr>Organização dos textos</vt:lpstr>
      <vt:lpstr>Organização dos textos</vt:lpstr>
      <vt:lpstr>Montagem das árvores individuais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Agradecemos!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ALBIT - PSE</dc:title>
  <dc:creator/>
  <cp:revision>1223</cp:revision>
  <dcterms:created xsi:type="dcterms:W3CDTF">2020-04-29T22:12:08Z</dcterms:created>
  <dcterms:modified xsi:type="dcterms:W3CDTF">2020-05-01T23:25:52Z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